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824" r:id="rId2"/>
  </p:sldMasterIdLst>
  <p:notesMasterIdLst>
    <p:notesMasterId r:id="rId24"/>
  </p:notesMasterIdLst>
  <p:sldIdLst>
    <p:sldId id="312" r:id="rId3"/>
    <p:sldId id="297" r:id="rId4"/>
    <p:sldId id="257" r:id="rId5"/>
    <p:sldId id="273" r:id="rId6"/>
    <p:sldId id="303" r:id="rId7"/>
    <p:sldId id="310" r:id="rId8"/>
    <p:sldId id="311" r:id="rId9"/>
    <p:sldId id="308" r:id="rId10"/>
    <p:sldId id="309" r:id="rId11"/>
    <p:sldId id="301" r:id="rId12"/>
    <p:sldId id="306" r:id="rId13"/>
    <p:sldId id="283" r:id="rId14"/>
    <p:sldId id="285" r:id="rId15"/>
    <p:sldId id="286" r:id="rId16"/>
    <p:sldId id="287" r:id="rId17"/>
    <p:sldId id="290" r:id="rId18"/>
    <p:sldId id="292" r:id="rId19"/>
    <p:sldId id="307" r:id="rId20"/>
    <p:sldId id="293" r:id="rId21"/>
    <p:sldId id="295" r:id="rId22"/>
    <p:sldId id="3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4" autoAdjust="0"/>
  </p:normalViewPr>
  <p:slideViewPr>
    <p:cSldViewPr>
      <p:cViewPr varScale="1">
        <p:scale>
          <a:sx n="73" d="100"/>
          <a:sy n="73" d="100"/>
        </p:scale>
        <p:origin x="12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A5CD7-3BB8-40FD-87E4-A27161562E05}" type="datetimeFigureOut">
              <a:rPr lang="vi-VN" smtClean="0"/>
              <a:t>07/01/2022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59A43-40BB-4EE6-92E1-A318F34B953F}" type="slidenum">
              <a:rPr lang="vi-VN" smtClean="0"/>
              <a:t>‹#›</a:t>
            </a:fld>
            <a:endParaRPr lang="vi-VN"/>
          </a:p>
        </p:txBody>
      </p:sp>
    </p:spTree>
    <p:extLst>
      <p:ext uri="{BB962C8B-B14F-4D97-AF65-F5344CB8AC3E}">
        <p14:creationId xmlns:p14="http://schemas.microsoft.com/office/powerpoint/2010/main" val="236221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3000" y="685800"/>
            <a:ext cx="4572000" cy="3429000"/>
          </a:xfrm>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dirty="0" smtClean="0">
              <a:latin typeface="Arial" panose="020B0604020202020204" pitchFamily="34" charset="0"/>
            </a:endParaRPr>
          </a:p>
        </p:txBody>
      </p:sp>
      <p:sp>
        <p:nvSpPr>
          <p:cNvPr id="28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defRPr/>
            </a:pPr>
            <a:fld id="{71684AAC-5E5C-4A12-AFC8-1FED5EF27D02}" type="slidenum">
              <a:rPr lang="vi-VN" sz="1200" smtClean="0">
                <a:solidFill>
                  <a:prstClr val="black"/>
                </a:solidFill>
              </a:rPr>
              <a:t>1</a:t>
            </a:fld>
            <a:endParaRPr lang="vi-VN" sz="1200" smtClean="0">
              <a:solidFill>
                <a:prstClr val="black"/>
              </a:solidFill>
            </a:endParaRPr>
          </a:p>
        </p:txBody>
      </p:sp>
    </p:spTree>
    <p:extLst>
      <p:ext uri="{BB962C8B-B14F-4D97-AF65-F5344CB8AC3E}">
        <p14:creationId xmlns:p14="http://schemas.microsoft.com/office/powerpoint/2010/main" val="391168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0272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74067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89609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89609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B13AD-E271-4035-A6C6-06DEE5E96A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863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93BF0-E7DA-42E1-A308-85A16A5EAA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5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F2CC-B84B-4112-AC35-AEC7FA2C9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466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8DC239-4808-45B8-ADFA-B1B222020C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5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8B781C-767C-48CD-A8C0-A82C5B5E4A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082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AEB13AD-E271-4035-A6C6-06DEE5E96A0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937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9715323-4A3B-4896-83A0-A0BA7810670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13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BA9DA13-0704-4ACD-88F5-A4052555A02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91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C24EFDCE-E95A-4775-B9F0-2422EF6B00C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281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75C95E85-8071-4E3F-B38E-34B8A4C741D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398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9D709266-8DF1-494A-B5D3-52A92ADFB1D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65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715323-4A3B-4896-83A0-A0BA781067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3405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485E89E3-5033-4C84-B0F9-28B9AA809B1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1828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D369B85-C1FF-4BA3-9D3D-4C2765E730D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957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A7B5F6E4-D3D4-4220-8981-2B303E368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330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79943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8933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047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83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9542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3293BF0-E7DA-42E1-A308-85A16A5EAA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1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C99F2CC-B84B-4112-AC35-AEC7FA2C941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84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9DA13-0704-4ACD-88F5-A4052555A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250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 y="1"/>
            <a:ext cx="9141944" cy="6866215"/>
          </a:xfrm>
          <a:prstGeom prst="rect">
            <a:avLst/>
          </a:prstGeom>
        </p:spPr>
      </p:pic>
    </p:spTree>
    <p:extLst>
      <p:ext uri="{BB962C8B-B14F-4D97-AF65-F5344CB8AC3E}">
        <p14:creationId xmlns:p14="http://schemas.microsoft.com/office/powerpoint/2010/main" val="228091619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4EFDCE-E95A-4775-B9F0-2422EF6B0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61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C95E85-8071-4E3F-B38E-34B8A4C74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147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709266-8DF1-494A-B5D3-52A92ADFB1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56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5E89E3-5033-4C84-B0F9-28B9AA809B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46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69B85-C1FF-4BA3-9D3D-4C2765E730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5F6E4-D3D4-4220-8981-2B303E368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95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8290BD7B-5B85-4D2D-B409-52081F631FB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758244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fontAlgn="base">
              <a:spcBef>
                <a:spcPct val="0"/>
              </a:spcBef>
              <a:spcAft>
                <a:spcPct val="0"/>
              </a:spcAft>
              <a:defRPr/>
            </a:pPr>
            <a:fld id="{8290BD7B-5B85-4D2D-B409-52081F631FB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2673175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2"/>
          <p:cNvSpPr>
            <a:spLocks noChangeArrowheads="1"/>
          </p:cNvSpPr>
          <p:nvPr/>
        </p:nvSpPr>
        <p:spPr bwMode="auto">
          <a:xfrm>
            <a:off x="0" y="-19594"/>
            <a:ext cx="9144000" cy="68580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974" tIns="19487" rIns="38974" bIns="19487" anchor="ctr"/>
          <a:lstStyle/>
          <a:p>
            <a:pPr defTabSz="685800" fontAlgn="base">
              <a:spcBef>
                <a:spcPct val="0"/>
              </a:spcBef>
              <a:spcAft>
                <a:spcPct val="0"/>
              </a:spcAft>
            </a:pPr>
            <a:endParaRPr lang="vi-VN" b="1">
              <a:solidFill>
                <a:srgbClr val="000000"/>
              </a:solidFill>
              <a:cs typeface="Arial" panose="020B0604020202020204" pitchFamily="34" charset="0"/>
            </a:endParaRPr>
          </a:p>
        </p:txBody>
      </p:sp>
      <p:grpSp>
        <p:nvGrpSpPr>
          <p:cNvPr id="235535" name="Group 15"/>
          <p:cNvGrpSpPr/>
          <p:nvPr/>
        </p:nvGrpSpPr>
        <p:grpSpPr bwMode="auto">
          <a:xfrm>
            <a:off x="7696199" y="533401"/>
            <a:ext cx="1427163" cy="5867400"/>
            <a:chOff x="4558" y="821"/>
            <a:chExt cx="862" cy="3357"/>
          </a:xfrm>
        </p:grpSpPr>
        <p:pic>
          <p:nvPicPr>
            <p:cNvPr id="28690" name="Picture 9"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 y="1253"/>
              <a:ext cx="862" cy="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0" descr="Bellcoll"/>
            <p:cNvPicPr>
              <a:picLocks noChangeAspect="1" noChangeArrowheads="1" noCrop="1"/>
            </p:cNvPicPr>
            <p:nvPr/>
          </p:nvPicPr>
          <p:blipFill>
            <a:blip r:embed="rId4"/>
            <a:srcRect/>
            <a:stretch>
              <a:fillRect/>
            </a:stretch>
          </p:blipFill>
          <p:spPr bwMode="auto">
            <a:xfrm>
              <a:off x="4694" y="3475"/>
              <a:ext cx="6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11" descr="Bellcoll"/>
            <p:cNvPicPr>
              <a:picLocks noChangeAspect="1" noChangeArrowheads="1" noCrop="1"/>
            </p:cNvPicPr>
            <p:nvPr/>
          </p:nvPicPr>
          <p:blipFill>
            <a:blip r:embed="rId4"/>
            <a:srcRect/>
            <a:stretch>
              <a:fillRect/>
            </a:stretch>
          </p:blipFill>
          <p:spPr bwMode="auto">
            <a:xfrm>
              <a:off x="4694" y="821"/>
              <a:ext cx="55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Text Box 12"/>
            <p:cNvSpPr txBox="1">
              <a:spLocks noChangeArrowheads="1"/>
            </p:cNvSpPr>
            <p:nvPr/>
          </p:nvSpPr>
          <p:spPr bwMode="auto">
            <a:xfrm>
              <a:off x="4649" y="1389"/>
              <a:ext cx="771" cy="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pPr>
              <a:r>
                <a:rPr lang="vi-VN" altLang="en-US" sz="3000" dirty="0">
                  <a:solidFill>
                    <a:srgbClr val="FF0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Chào </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 </a:t>
              </a:r>
              <a:r>
                <a:rPr lang="vi-VN" altLang="en-US" sz="3000" dirty="0">
                  <a:solidFill>
                    <a:srgbClr val="FF0000"/>
                  </a:solidFill>
                  <a:latin typeface="Times New Roman" panose="02020603050405020304" pitchFamily="18" charset="0"/>
                  <a:cs typeface="Times New Roman" panose="02020603050405020304" pitchFamily="18" charset="0"/>
                </a:rPr>
                <a:t>c</a:t>
              </a:r>
              <a:r>
                <a:rPr lang="en-US" sz="3000" dirty="0">
                  <a:solidFill>
                    <a:srgbClr val="FF0000"/>
                  </a:solidFill>
                  <a:latin typeface="Times New Roman" panose="02020603050405020304" pitchFamily="18" charset="0"/>
                  <a:cs typeface="Times New Roman" panose="02020603050405020304" pitchFamily="18" charset="0"/>
                </a:rPr>
                <a:t>ác</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 em </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 học</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  </a:t>
              </a:r>
              <a:r>
                <a:rPr lang="en-US" sz="3000" dirty="0" smtClean="0">
                  <a:solidFill>
                    <a:srgbClr val="FF0000"/>
                  </a:solidFill>
                  <a:latin typeface="Times New Roman" panose="02020603050405020304" pitchFamily="18" charset="0"/>
                  <a:cs typeface="Times New Roman" panose="02020603050405020304" pitchFamily="18" charset="0"/>
                </a:rPr>
                <a:t>sinh</a:t>
              </a:r>
              <a:endParaRPr lang="en-US" sz="3000" dirty="0">
                <a:solidFill>
                  <a:srgbClr val="FF0000"/>
                </a:solidFill>
                <a:latin typeface="Times New Roman" panose="02020603050405020304" pitchFamily="18" charset="0"/>
                <a:cs typeface="Times New Roman" panose="02020603050405020304" pitchFamily="18" charset="0"/>
              </a:endParaRPr>
            </a:p>
            <a:p>
              <a:pPr defTabSz="685800" eaLnBrk="1" fontAlgn="base" hangingPunct="1">
                <a:spcBef>
                  <a:spcPct val="50000"/>
                </a:spcBef>
                <a:spcAft>
                  <a:spcPct val="0"/>
                </a:spcAft>
              </a:pPr>
              <a:r>
                <a:rPr lang="en-US" sz="3000" dirty="0">
                  <a:solidFill>
                    <a:srgbClr val="000000"/>
                  </a:solidFill>
                  <a:latin typeface=".VnKoala" pitchFamily="34" charset="0"/>
                </a:rPr>
                <a:t> </a:t>
              </a:r>
            </a:p>
          </p:txBody>
        </p:sp>
      </p:grpSp>
      <p:grpSp>
        <p:nvGrpSpPr>
          <p:cNvPr id="235536" name="Group 16"/>
          <p:cNvGrpSpPr/>
          <p:nvPr/>
        </p:nvGrpSpPr>
        <p:grpSpPr bwMode="auto">
          <a:xfrm>
            <a:off x="40717" y="751525"/>
            <a:ext cx="1272799" cy="5267716"/>
            <a:chOff x="1418" y="796"/>
            <a:chExt cx="1008" cy="3442"/>
          </a:xfrm>
        </p:grpSpPr>
        <p:pic>
          <p:nvPicPr>
            <p:cNvPr id="28685" name="Picture 17" descr="Bellcoll"/>
            <p:cNvPicPr>
              <a:picLocks noChangeAspect="1" noChangeArrowheads="1" noCrop="1"/>
            </p:cNvPicPr>
            <p:nvPr/>
          </p:nvPicPr>
          <p:blipFill>
            <a:blip r:embed="rId4"/>
            <a:srcRect/>
            <a:stretch>
              <a:fillRect/>
            </a:stretch>
          </p:blipFill>
          <p:spPr bwMode="auto">
            <a:xfrm>
              <a:off x="1510" y="3638"/>
              <a:ext cx="843"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8" descr="Bellcoll"/>
            <p:cNvPicPr>
              <a:picLocks noChangeAspect="1" noChangeArrowheads="1" noCrop="1"/>
            </p:cNvPicPr>
            <p:nvPr/>
          </p:nvPicPr>
          <p:blipFill>
            <a:blip r:embed="rId4"/>
            <a:srcRect/>
            <a:stretch>
              <a:fillRect/>
            </a:stretch>
          </p:blipFill>
          <p:spPr bwMode="auto">
            <a:xfrm>
              <a:off x="1564" y="796"/>
              <a:ext cx="7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7" name="Group 19"/>
            <p:cNvGrpSpPr/>
            <p:nvPr/>
          </p:nvGrpSpPr>
          <p:grpSpPr bwMode="auto">
            <a:xfrm>
              <a:off x="1418" y="1279"/>
              <a:ext cx="1008" cy="2359"/>
              <a:chOff x="3459" y="1370"/>
              <a:chExt cx="1008" cy="2359"/>
            </a:xfrm>
          </p:grpSpPr>
          <p:pic>
            <p:nvPicPr>
              <p:cNvPr id="28688" name="Picture 20"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 y="1370"/>
                <a:ext cx="893"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 Box 21"/>
              <p:cNvSpPr txBox="1">
                <a:spLocks noChangeArrowheads="1"/>
              </p:cNvSpPr>
              <p:nvPr/>
            </p:nvSpPr>
            <p:spPr bwMode="auto">
              <a:xfrm>
                <a:off x="3551" y="1487"/>
                <a:ext cx="916" cy="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Kính</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Chào</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quý</a:t>
                </a:r>
              </a:p>
              <a:p>
                <a:pPr defTabSz="685800" eaLnBrk="1" fontAlgn="base" hangingPunct="1">
                  <a:spcBef>
                    <a:spcPct val="50000"/>
                  </a:spcBef>
                  <a:spcAft>
                    <a:spcPct val="0"/>
                  </a:spcAft>
                </a:pPr>
                <a:r>
                  <a:rPr lang="en-US" sz="3000" dirty="0">
                    <a:solidFill>
                      <a:srgbClr val="FF0000"/>
                    </a:solidFill>
                    <a:latin typeface="Times New Roman" panose="02020603050405020304" pitchFamily="18" charset="0"/>
                    <a:cs typeface="Times New Roman" panose="02020603050405020304" pitchFamily="18" charset="0"/>
                  </a:rPr>
                  <a:t>Thầ</a:t>
                </a:r>
                <a:r>
                  <a:rPr lang="vi-VN" altLang="en-US" sz="3000" dirty="0">
                    <a:solidFill>
                      <a:srgbClr val="FF0000"/>
                    </a:solidFill>
                    <a:latin typeface="Times New Roman" panose="02020603050405020304" pitchFamily="18" charset="0"/>
                    <a:cs typeface="Times New Roman" panose="02020603050405020304" pitchFamily="18" charset="0"/>
                  </a:rPr>
                  <a:t>y</a:t>
                </a:r>
              </a:p>
              <a:p>
                <a:pPr defTabSz="685800" eaLnBrk="1" fontAlgn="base" hangingPunct="1">
                  <a:spcBef>
                    <a:spcPct val="50000"/>
                  </a:spcBef>
                  <a:spcAft>
                    <a:spcPct val="0"/>
                  </a:spcAft>
                </a:pPr>
                <a:r>
                  <a:rPr lang="vi-VN" altLang="en-US" sz="3000" dirty="0">
                    <a:solidFill>
                      <a:srgbClr val="FF0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cô</a:t>
                </a:r>
              </a:p>
            </p:txBody>
          </p:sp>
        </p:grpSp>
      </p:grpSp>
      <p:pic>
        <p:nvPicPr>
          <p:cNvPr id="28677" name="Picture 26"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684" y="4926806"/>
            <a:ext cx="5935688"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3" name="WordArt 33"/>
          <p:cNvSpPr>
            <a:spLocks noChangeArrowheads="1" noChangeShapeType="1" noTextEdit="1"/>
          </p:cNvSpPr>
          <p:nvPr/>
        </p:nvSpPr>
        <p:spPr bwMode="auto">
          <a:xfrm>
            <a:off x="1207759" y="1245946"/>
            <a:ext cx="6488439" cy="2123523"/>
          </a:xfrm>
          <a:prstGeom prst="rect">
            <a:avLst/>
          </a:prstGeom>
        </p:spPr>
        <p:txBody>
          <a:bodyPr spcFirstLastPara="1" wrap="none" fromWordArt="1">
            <a:prstTxWarp prst="textPlain">
              <a:avLst>
                <a:gd name="adj" fmla="val 49144"/>
              </a:avLst>
            </a:prstTxWarp>
            <a:scene3d>
              <a:camera prst="orthographicFront"/>
              <a:lightRig rig="threePt" dir="t"/>
            </a:scene3d>
          </a:bodyPr>
          <a:lstStyle/>
          <a:p>
            <a:pPr algn="ctr" defTabSz="685800" fontAlgn="base">
              <a:spcBef>
                <a:spcPct val="0"/>
              </a:spcBef>
              <a:spcAft>
                <a:spcPct val="0"/>
              </a:spcAft>
            </a:pPr>
            <a:r>
              <a:rPr lang="vi-VN" sz="3000" b="1" kern="10" dirty="0">
                <a:ln/>
                <a:effectLst>
                  <a:outerShdw blurRad="38100" dist="19050" dir="2700000" algn="tl" rotWithShape="0">
                    <a:schemeClr val="dk1">
                      <a:alpha val="40000"/>
                    </a:schemeClr>
                  </a:outerShdw>
                </a:effectLst>
                <a:latin typeface="Times New Roman" panose="02020603050405020304"/>
                <a:cs typeface="Times New Roman" panose="02020603050405020304"/>
              </a:rPr>
              <a:t>Trường TH: Nguyễn Đình Chiểu</a:t>
            </a:r>
          </a:p>
        </p:txBody>
      </p:sp>
    </p:spTree>
    <p:extLst>
      <p:ext uri="{BB962C8B-B14F-4D97-AF65-F5344CB8AC3E}">
        <p14:creationId xmlns:p14="http://schemas.microsoft.com/office/powerpoint/2010/main" val="3513943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afterEffect">
                                  <p:stCondLst>
                                    <p:cond delay="0"/>
                                  </p:stCondLst>
                                  <p:childTnLst>
                                    <p:set>
                                      <p:cBhvr>
                                        <p:cTn id="6" dur="1" fill="hold">
                                          <p:stCondLst>
                                            <p:cond delay="0"/>
                                          </p:stCondLst>
                                        </p:cTn>
                                        <p:tgtEl>
                                          <p:spTgt spid="235535"/>
                                        </p:tgtEl>
                                        <p:attrNameLst>
                                          <p:attrName>style.visibility</p:attrName>
                                        </p:attrNameLst>
                                      </p:cBhvr>
                                      <p:to>
                                        <p:strVal val="visible"/>
                                      </p:to>
                                    </p:set>
                                    <p:animEffect transition="in" filter="wipe(up)">
                                      <p:cBhvr>
                                        <p:cTn id="7" dur="3000"/>
                                        <p:tgtEl>
                                          <p:spTgt spid="235535"/>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35536"/>
                                        </p:tgtEl>
                                        <p:attrNameLst>
                                          <p:attrName>style.visibility</p:attrName>
                                        </p:attrNameLst>
                                      </p:cBhvr>
                                      <p:to>
                                        <p:strVal val="visible"/>
                                      </p:to>
                                    </p:set>
                                    <p:animEffect transition="in" filter="wipe(up)">
                                      <p:cBhvr>
                                        <p:cTn id="10" dur="3000"/>
                                        <p:tgtEl>
                                          <p:spTgt spid="235536"/>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35553"/>
                                        </p:tgtEl>
                                        <p:attrNameLst>
                                          <p:attrName>style.visibility</p:attrName>
                                        </p:attrNameLst>
                                      </p:cBhvr>
                                      <p:to>
                                        <p:strVal val="visible"/>
                                      </p:to>
                                    </p:set>
                                    <p:anim to="" calcmode="lin" valueType="num">
                                      <p:cBhvr>
                                        <p:cTn id="15" dur="1" fill="hold"/>
                                        <p:tgtEl>
                                          <p:spTgt spid="235553"/>
                                        </p:tgtEl>
                                      </p:cBhvr>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8674"/>
                                        </p:tgtEl>
                                        <p:attrNameLst>
                                          <p:attrName>style.visibility</p:attrName>
                                        </p:attrNameLst>
                                      </p:cBhvr>
                                      <p:to>
                                        <p:strVal val="visible"/>
                                      </p:to>
                                    </p:set>
                                    <p:animEffect transition="in" filter="wedge">
                                      <p:cBhvr>
                                        <p:cTn id="20" dur="2000"/>
                                        <p:tgtEl>
                                          <p:spTgt spid="2867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23555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4" grpId="1" animBg="1"/>
      <p:bldP spid="235553" grpId="0"/>
      <p:bldP spid="23555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720383" cy="1446550"/>
          </a:xfrm>
          <a:prstGeom prst="rect">
            <a:avLst/>
          </a:prstGeom>
          <a:noFill/>
        </p:spPr>
        <p:txBody>
          <a:bodyPr wrap="none" rtlCol="0">
            <a:spAutoFit/>
          </a:bodyPr>
          <a:lstStyle/>
          <a:p>
            <a:r>
              <a:rPr lang="en-US" sz="4400" dirty="0" smtClean="0">
                <a:latin typeface="Times New Roman" pitchFamily="18" charset="0"/>
                <a:cs typeface="Times New Roman" pitchFamily="18" charset="0"/>
              </a:rPr>
              <a:t>Luyện đọc nối tiếp đoạn – cả bài:</a:t>
            </a:r>
          </a:p>
          <a:p>
            <a:endParaRPr lang="vi-VN" sz="4400" dirty="0">
              <a:latin typeface="Times New Roman" pitchFamily="18" charset="0"/>
              <a:cs typeface="Times New Roman" pitchFamily="18" charset="0"/>
            </a:endParaRPr>
          </a:p>
        </p:txBody>
      </p:sp>
      <p:sp>
        <p:nvSpPr>
          <p:cNvPr id="3" name="TextBox 2"/>
          <p:cNvSpPr txBox="1"/>
          <p:nvPr/>
        </p:nvSpPr>
        <p:spPr>
          <a:xfrm>
            <a:off x="152400" y="1905000"/>
            <a:ext cx="8880957" cy="3077766"/>
          </a:xfrm>
          <a:prstGeom prst="rect">
            <a:avLst/>
          </a:prstGeom>
          <a:noFill/>
        </p:spPr>
        <p:txBody>
          <a:bodyPr wrap="none" rtlCol="0">
            <a:spAutoFit/>
          </a:bodyPr>
          <a:lstStyle/>
          <a:p>
            <a:r>
              <a:rPr lang="en-US" sz="4400" kern="0" dirty="0">
                <a:solidFill>
                  <a:srgbClr val="0000FF"/>
                </a:solidFill>
                <a:latin typeface="Times New Roman" pitchFamily="18" charset="0"/>
                <a:cs typeface="Times New Roman" pitchFamily="18" charset="0"/>
              </a:rPr>
              <a:t>Đoạn 1: </a:t>
            </a:r>
            <a:r>
              <a:rPr lang="en-US" sz="4400" i="1" kern="0" dirty="0">
                <a:solidFill>
                  <a:srgbClr val="0000FF"/>
                </a:solidFill>
                <a:latin typeface="Times New Roman" pitchFamily="18" charset="0"/>
                <a:cs typeface="Times New Roman" pitchFamily="18" charset="0"/>
              </a:rPr>
              <a:t>Nhà Út Vịnh…lên </a:t>
            </a:r>
            <a:r>
              <a:rPr lang="en-US" sz="4400" i="1" kern="0" dirty="0" smtClean="0">
                <a:solidFill>
                  <a:srgbClr val="0000FF"/>
                </a:solidFill>
                <a:latin typeface="Times New Roman" pitchFamily="18" charset="0"/>
                <a:cs typeface="Times New Roman" pitchFamily="18" charset="0"/>
              </a:rPr>
              <a:t>tàu</a:t>
            </a:r>
            <a:r>
              <a:rPr lang="en-US" sz="4400" kern="0" dirty="0" smtClean="0">
                <a:solidFill>
                  <a:srgbClr val="0000FF"/>
                </a:solidFill>
                <a:latin typeface="Times New Roman" pitchFamily="18" charset="0"/>
                <a:cs typeface="Times New Roman" pitchFamily="18" charset="0"/>
              </a:rPr>
              <a:t>.</a:t>
            </a:r>
            <a:endParaRPr lang="en-US" sz="4400" dirty="0" smtClean="0">
              <a:latin typeface="Times New Roman" pitchFamily="18" charset="0"/>
              <a:cs typeface="Times New Roman" pitchFamily="18" charset="0"/>
            </a:endParaRPr>
          </a:p>
          <a:p>
            <a:r>
              <a:rPr lang="en-US" sz="4400" kern="0" dirty="0">
                <a:solidFill>
                  <a:srgbClr val="0000FF"/>
                </a:solidFill>
                <a:latin typeface="Times New Roman" pitchFamily="18" charset="0"/>
                <a:cs typeface="Times New Roman" pitchFamily="18" charset="0"/>
              </a:rPr>
              <a:t>Đoạn 2: </a:t>
            </a:r>
            <a:r>
              <a:rPr lang="en-US" sz="4400" i="1" kern="0" dirty="0">
                <a:solidFill>
                  <a:srgbClr val="0000FF"/>
                </a:solidFill>
                <a:latin typeface="Times New Roman" pitchFamily="18" charset="0"/>
                <a:cs typeface="Times New Roman" pitchFamily="18" charset="0"/>
              </a:rPr>
              <a:t>Tháng trước…như vậy </a:t>
            </a:r>
            <a:r>
              <a:rPr lang="en-US" sz="4400" i="1" kern="0" dirty="0" smtClean="0">
                <a:solidFill>
                  <a:srgbClr val="0000FF"/>
                </a:solidFill>
                <a:latin typeface="Times New Roman" pitchFamily="18" charset="0"/>
                <a:cs typeface="Times New Roman" pitchFamily="18" charset="0"/>
              </a:rPr>
              <a:t>nữa</a:t>
            </a:r>
            <a:r>
              <a:rPr lang="en-US" sz="4400" kern="0" dirty="0" smtClean="0">
                <a:solidFill>
                  <a:srgbClr val="0000FF"/>
                </a:solidFill>
                <a:latin typeface="Times New Roman" pitchFamily="18" charset="0"/>
                <a:cs typeface="Times New Roman" pitchFamily="18" charset="0"/>
              </a:rPr>
              <a:t>.</a:t>
            </a:r>
          </a:p>
          <a:p>
            <a:r>
              <a:rPr lang="en-US" sz="4400" kern="0" dirty="0">
                <a:solidFill>
                  <a:srgbClr val="0000FF"/>
                </a:solidFill>
                <a:latin typeface="Times New Roman" pitchFamily="18" charset="0"/>
                <a:cs typeface="Times New Roman" pitchFamily="18" charset="0"/>
              </a:rPr>
              <a:t>Đoạn 3: </a:t>
            </a:r>
            <a:r>
              <a:rPr lang="en-US" sz="4400" i="1" kern="0" dirty="0">
                <a:solidFill>
                  <a:srgbClr val="0000FF"/>
                </a:solidFill>
                <a:latin typeface="Times New Roman" pitchFamily="18" charset="0"/>
                <a:cs typeface="Times New Roman" pitchFamily="18" charset="0"/>
              </a:rPr>
              <a:t>Một buổi chiều…tàu hỏa </a:t>
            </a:r>
            <a:r>
              <a:rPr lang="en-US" sz="4400" i="1" kern="0" dirty="0" smtClean="0">
                <a:solidFill>
                  <a:srgbClr val="0000FF"/>
                </a:solidFill>
                <a:latin typeface="Times New Roman" pitchFamily="18" charset="0"/>
                <a:cs typeface="Times New Roman" pitchFamily="18" charset="0"/>
              </a:rPr>
              <a:t>đến</a:t>
            </a:r>
            <a:r>
              <a:rPr lang="en-US" sz="4400" kern="0" dirty="0" smtClean="0">
                <a:solidFill>
                  <a:srgbClr val="0000FF"/>
                </a:solidFill>
                <a:latin typeface="Times New Roman" pitchFamily="18" charset="0"/>
                <a:cs typeface="Times New Roman" pitchFamily="18" charset="0"/>
              </a:rPr>
              <a:t>.</a:t>
            </a:r>
            <a:endParaRPr lang="en-US" sz="4400" kern="0" dirty="0">
              <a:solidFill>
                <a:srgbClr val="0000FF"/>
              </a:solidFill>
              <a:latin typeface="Times New Roman" pitchFamily="18" charset="0"/>
              <a:cs typeface="Times New Roman" pitchFamily="18" charset="0"/>
            </a:endParaRPr>
          </a:p>
          <a:p>
            <a:r>
              <a:rPr lang="en-US" sz="4400" kern="0" dirty="0" smtClean="0">
                <a:solidFill>
                  <a:srgbClr val="0000FF"/>
                </a:solidFill>
                <a:latin typeface="Times New Roman" pitchFamily="18" charset="0"/>
                <a:cs typeface="Times New Roman" pitchFamily="18" charset="0"/>
              </a:rPr>
              <a:t>Đoạn 4: </a:t>
            </a:r>
            <a:r>
              <a:rPr lang="en-US" sz="4400" i="1" kern="0" dirty="0" smtClean="0">
                <a:solidFill>
                  <a:srgbClr val="0000FF"/>
                </a:solidFill>
                <a:latin typeface="Times New Roman" pitchFamily="18" charset="0"/>
                <a:cs typeface="Times New Roman" pitchFamily="18" charset="0"/>
              </a:rPr>
              <a:t>Một </a:t>
            </a:r>
            <a:r>
              <a:rPr lang="en-US" sz="4400" i="1" kern="0" dirty="0">
                <a:solidFill>
                  <a:srgbClr val="0000FF"/>
                </a:solidFill>
                <a:latin typeface="Times New Roman" pitchFamily="18" charset="0"/>
                <a:cs typeface="Times New Roman" pitchFamily="18" charset="0"/>
              </a:rPr>
              <a:t>tiếng la…nên </a:t>
            </a:r>
            <a:r>
              <a:rPr lang="en-US" sz="4400" i="1" kern="0" dirty="0" smtClean="0">
                <a:solidFill>
                  <a:srgbClr val="0000FF"/>
                </a:solidFill>
                <a:latin typeface="Times New Roman" pitchFamily="18" charset="0"/>
                <a:cs typeface="Times New Roman" pitchFamily="18" charset="0"/>
              </a:rPr>
              <a:t>lời.</a:t>
            </a:r>
            <a:endParaRPr lang="en-US" sz="4400" i="1" kern="0" dirty="0">
              <a:solidFill>
                <a:srgbClr val="0000FF"/>
              </a:solidFill>
              <a:latin typeface="Times New Roman" pitchFamily="18" charset="0"/>
              <a:cs typeface="Times New Roman" pitchFamily="18" charset="0"/>
            </a:endParaRPr>
          </a:p>
          <a:p>
            <a:endParaRPr lang="vi-VN" dirty="0"/>
          </a:p>
        </p:txBody>
      </p:sp>
      <p:pic>
        <p:nvPicPr>
          <p:cNvPr id="4" name="Picture 17" descr="Bellcoll"/>
          <p:cNvPicPr>
            <a:picLocks noChangeAspect="1" noChangeArrowheads="1" noCrop="1"/>
          </p:cNvPicPr>
          <p:nvPr/>
        </p:nvPicPr>
        <p:blipFill>
          <a:blip r:embed="rId2"/>
          <a:srcRect/>
          <a:stretch>
            <a:fillRect/>
          </a:stretch>
        </p:blipFill>
        <p:spPr bwMode="auto">
          <a:xfrm flipV="1">
            <a:off x="152400" y="5410200"/>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07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609600" y="2402275"/>
            <a:ext cx="5486400" cy="6647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4800" b="1" dirty="0" smtClean="0">
                <a:solidFill>
                  <a:schemeClr val="tx1">
                    <a:lumMod val="65000"/>
                    <a:lumOff val="35000"/>
                  </a:schemeClr>
                </a:solidFill>
                <a:latin typeface="Times New Roman" pitchFamily="18" charset="0"/>
                <a:ea typeface="微软雅黑" panose="020B0503020204020204" pitchFamily="34" charset="-122"/>
                <a:cs typeface="Times New Roman" pitchFamily="18" charset="0"/>
                <a:sym typeface="Arial" panose="020B0604020202020204" pitchFamily="34" charset="0"/>
              </a:rPr>
              <a:t>HĐ 2: Tìm hiểu bài</a:t>
            </a:r>
            <a:endParaRPr lang="en-US" altLang="zh-CN" sz="4800" b="1" dirty="0">
              <a:solidFill>
                <a:schemeClr val="tx1">
                  <a:lumMod val="65000"/>
                  <a:lumOff val="35000"/>
                </a:schemeClr>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5"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spTree>
    <p:extLst>
      <p:ext uri="{BB962C8B-B14F-4D97-AF65-F5344CB8AC3E}">
        <p14:creationId xmlns:p14="http://schemas.microsoft.com/office/powerpoint/2010/main" val="17937017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p:cNvSpPr>
          <p:nvPr/>
        </p:nvSpPr>
        <p:spPr bwMode="auto">
          <a:xfrm>
            <a:off x="28074" y="2362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800" dirty="0" smtClean="0">
                <a:solidFill>
                  <a:srgbClr val="000000"/>
                </a:solidFill>
                <a:latin typeface="Times New Roman" pitchFamily="18" charset="0"/>
              </a:rPr>
              <a:t>* </a:t>
            </a:r>
            <a:r>
              <a:rPr lang="en-US" sz="2800" b="1" u="sng" dirty="0" err="1" smtClean="0">
                <a:solidFill>
                  <a:srgbClr val="000000"/>
                </a:solidFill>
                <a:latin typeface="Times New Roman" pitchFamily="18" charset="0"/>
              </a:rPr>
              <a:t>Câu</a:t>
            </a:r>
            <a:r>
              <a:rPr lang="en-US" sz="2800" b="1" u="sng" dirty="0" smtClean="0">
                <a:solidFill>
                  <a:srgbClr val="000000"/>
                </a:solidFill>
                <a:latin typeface="Times New Roman" pitchFamily="18" charset="0"/>
              </a:rPr>
              <a:t> 1</a:t>
            </a:r>
            <a:r>
              <a:rPr lang="en-US" sz="2800"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Đoạn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đường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sắt</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gần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nhà</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Út</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Vịnh</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mấy</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nay </a:t>
            </a:r>
            <a:r>
              <a:rPr lang="en-US" sz="2800" b="1" dirty="0" err="1" smtClean="0">
                <a:solidFill>
                  <a:srgbClr val="000000"/>
                </a:solidFill>
                <a:latin typeface="Times New Roman" pitchFamily="18" charset="0"/>
              </a:rPr>
              <a:t>thường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có</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những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sự</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cố</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gì</a:t>
            </a:r>
            <a:r>
              <a:rPr lang="en-US" sz="2800" b="1" dirty="0" smtClean="0">
                <a:solidFill>
                  <a:srgbClr val="000000"/>
                </a:solidFill>
                <a:latin typeface="Times New Roman" pitchFamily="18" charset="0"/>
              </a:rPr>
              <a:t>?</a:t>
            </a:r>
          </a:p>
        </p:txBody>
      </p:sp>
      <p:sp>
        <p:nvSpPr>
          <p:cNvPr id="3" name="Content Placeholder 2"/>
          <p:cNvSpPr>
            <a:spLocks/>
          </p:cNvSpPr>
          <p:nvPr/>
        </p:nvSpPr>
        <p:spPr bwMode="auto">
          <a:xfrm>
            <a:off x="381000" y="35814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spcBef>
                <a:spcPct val="20000"/>
              </a:spcBef>
              <a:spcAft>
                <a:spcPct val="0"/>
              </a:spcAft>
            </a:pPr>
            <a:r>
              <a:rPr lang="en-US" sz="2800" b="1" smtClean="0">
                <a:solidFill>
                  <a:srgbClr val="0000FF"/>
                </a:solidFill>
                <a:latin typeface="Times New Roman" pitchFamily="18" charset="0"/>
              </a:rPr>
              <a:t>    Lúc thì tảng đá nằm chềnh ềnh trên đường tàu chạy, lúc thì ai đó tháo cả ốc gắn với các thanh ray. Nhiều khi, trẻ chăn trâu còn ném đá lên tàu khi tàu đi qua.</a:t>
            </a:r>
          </a:p>
        </p:txBody>
      </p:sp>
      <p:cxnSp>
        <p:nvCxnSpPr>
          <p:cNvPr id="5" name="Straight Connector 4"/>
          <p:cNvCxnSpPr/>
          <p:nvPr/>
        </p:nvCxnSpPr>
        <p:spPr>
          <a:xfrm>
            <a:off x="2057400" y="838200"/>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9"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4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2" presetClass="entr" presetSubtype="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1"/>
          <p:cNvSpPr>
            <a:spLocks/>
          </p:cNvSpPr>
          <p:nvPr/>
        </p:nvSpPr>
        <p:spPr bwMode="auto">
          <a:xfrm>
            <a:off x="76200" y="228592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800" dirty="0" smtClean="0">
                <a:solidFill>
                  <a:srgbClr val="000000"/>
                </a:solidFill>
                <a:latin typeface="Times New Roman" pitchFamily="18" charset="0"/>
              </a:rPr>
              <a:t>* </a:t>
            </a:r>
            <a:r>
              <a:rPr lang="en-US" sz="2800" b="1" u="sng" dirty="0" err="1" smtClean="0">
                <a:solidFill>
                  <a:srgbClr val="000000"/>
                </a:solidFill>
                <a:latin typeface="Times New Roman" pitchFamily="18" charset="0"/>
              </a:rPr>
              <a:t>Câu</a:t>
            </a:r>
            <a:r>
              <a:rPr lang="en-US" sz="2800" b="1" u="sng" dirty="0" smtClean="0">
                <a:solidFill>
                  <a:srgbClr val="000000"/>
                </a:solidFill>
                <a:latin typeface="Times New Roman" pitchFamily="18" charset="0"/>
              </a:rPr>
              <a:t> 2</a:t>
            </a:r>
            <a:r>
              <a:rPr lang="en-US" sz="2800" dirty="0" smtClean="0">
                <a:solidFill>
                  <a:srgbClr val="000000"/>
                </a:solidFill>
                <a:latin typeface="Times New Roman" pitchFamily="18" charset="0"/>
              </a:rPr>
              <a:t>: </a:t>
            </a:r>
            <a:r>
              <a:rPr lang="en-US" sz="2800" b="1" dirty="0" err="1" smtClean="0">
                <a:solidFill>
                  <a:srgbClr val="000000"/>
                </a:solidFill>
                <a:latin typeface="Times New Roman" pitchFamily="18" charset="0"/>
              </a:rPr>
              <a:t>Út</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Vịnh</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đã</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làm</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gì</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để</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thực</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hiện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nhiệm</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vụ</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giữ</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gìn</a:t>
            </a:r>
            <a:r>
              <a:rPr lang="en-US" sz="2800" b="1" dirty="0" smtClean="0">
                <a:solidFill>
                  <a:srgbClr val="000000"/>
                </a:solidFill>
                <a:latin typeface="Times New Roman" pitchFamily="18" charset="0"/>
              </a:rPr>
              <a:t> an </a:t>
            </a:r>
            <a:r>
              <a:rPr lang="en-US" sz="2800" b="1" dirty="0" err="1" smtClean="0">
                <a:solidFill>
                  <a:srgbClr val="000000"/>
                </a:solidFill>
                <a:latin typeface="Times New Roman" pitchFamily="18" charset="0"/>
              </a:rPr>
              <a:t>toàn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đường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sắt</a:t>
            </a:r>
            <a:r>
              <a:rPr lang="en-US" sz="2800" b="1" dirty="0" smtClean="0">
                <a:solidFill>
                  <a:srgbClr val="000000"/>
                </a:solidFill>
                <a:latin typeface="Times New Roman" pitchFamily="18" charset="0"/>
              </a:rPr>
              <a:t>?</a:t>
            </a:r>
          </a:p>
        </p:txBody>
      </p:sp>
      <p:sp>
        <p:nvSpPr>
          <p:cNvPr id="10" name="Content Placeholder 2"/>
          <p:cNvSpPr>
            <a:spLocks/>
          </p:cNvSpPr>
          <p:nvPr/>
        </p:nvSpPr>
        <p:spPr bwMode="auto">
          <a:xfrm>
            <a:off x="685800" y="3505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fontAlgn="base" hangingPunct="0">
              <a:spcBef>
                <a:spcPct val="20000"/>
              </a:spcBef>
              <a:spcAft>
                <a:spcPct val="0"/>
              </a:spcAft>
              <a:buFontTx/>
              <a:buChar char="•"/>
            </a:pP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tham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phong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trào</a:t>
            </a:r>
            <a:r>
              <a:rPr lang="en-US" sz="2800" b="1" dirty="0" smtClean="0">
                <a:solidFill>
                  <a:srgbClr val="0000FF"/>
                </a:solidFill>
                <a:latin typeface="Times New Roman" pitchFamily="18" charset="0"/>
              </a:rPr>
              <a:t> </a:t>
            </a:r>
            <a:r>
              <a:rPr lang="en-US" sz="2800" b="1" dirty="0" err="1" smtClean="0">
                <a:solidFill>
                  <a:srgbClr val="FF0000"/>
                </a:solidFill>
                <a:latin typeface="Times New Roman" pitchFamily="18" charset="0"/>
              </a:rPr>
              <a:t>Em</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yêu</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đường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sắt</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quê</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em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nhận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việc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thuyết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phục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Sơn</a:t>
            </a:r>
            <a:r>
              <a:rPr lang="en-US" sz="2800" b="1" dirty="0" smtClean="0">
                <a:solidFill>
                  <a:srgbClr val="0000FF"/>
                </a:solidFill>
                <a:latin typeface="Times New Roman" pitchFamily="18" charset="0"/>
              </a:rPr>
              <a:t> – </a:t>
            </a:r>
            <a:r>
              <a:rPr lang="en-US" sz="2800" b="1" dirty="0" err="1" smtClean="0">
                <a:solidFill>
                  <a:srgbClr val="0000FF"/>
                </a:solidFill>
                <a:latin typeface="Times New Roman" pitchFamily="18" charset="0"/>
              </a:rPr>
              <a:t>một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bạn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chạy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diều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thuyết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phục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được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Sơn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không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diều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a:t>
            </a:r>
          </a:p>
        </p:txBody>
      </p:sp>
      <p:sp>
        <p:nvSpPr>
          <p:cNvPr id="7"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9"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8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p:cNvSpPr>
            <a:spLocks/>
          </p:cNvSpPr>
          <p:nvPr/>
        </p:nvSpPr>
        <p:spPr bwMode="auto">
          <a:xfrm>
            <a:off x="495300" y="2391609"/>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smtClean="0"/>
              <a:t> </a:t>
            </a:r>
            <a:r>
              <a:rPr lang="en-US" sz="2800" b="1" u="sng" dirty="0" smtClean="0"/>
              <a:t>Câu 3</a:t>
            </a:r>
            <a:r>
              <a:rPr lang="en-US" sz="2800" b="1" dirty="0" smtClean="0"/>
              <a:t>:</a:t>
            </a:r>
            <a:r>
              <a:rPr lang="en-US" sz="2800" dirty="0" smtClean="0"/>
              <a:t> </a:t>
            </a:r>
            <a:r>
              <a:rPr lang="en-US" sz="2800" b="1" dirty="0" smtClean="0"/>
              <a:t>Khi </a:t>
            </a:r>
            <a:r>
              <a:rPr lang="en-US" sz="2800" b="1" dirty="0"/>
              <a:t>nghe thấy tiếng còi tàu vang lên từng hồi giục giã, Út Vịnh nhìn ra đường sắt và đã thấy điều gì?</a:t>
            </a:r>
            <a:endParaRPr lang="en-US" sz="2800" b="1" i="1" dirty="0"/>
          </a:p>
        </p:txBody>
      </p:sp>
      <p:sp>
        <p:nvSpPr>
          <p:cNvPr id="13" name="Content Placeholder 2"/>
          <p:cNvSpPr>
            <a:spLocks/>
          </p:cNvSpPr>
          <p:nvPr/>
        </p:nvSpPr>
        <p:spPr bwMode="auto">
          <a:xfrm>
            <a:off x="495300" y="3962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just" defTabSz="914400" eaLnBrk="0" fontAlgn="auto" latinLnBrk="0" hangingPunct="0">
              <a:lnSpc>
                <a:spcPct val="100000"/>
              </a:lnSpc>
              <a:spcBef>
                <a:spcPct val="20000"/>
              </a:spcBef>
              <a:spcAft>
                <a:spcPts val="0"/>
              </a:spcAft>
              <a:buClrTx/>
              <a:buSzTx/>
              <a:buFontTx/>
              <a:buChar char="•"/>
              <a:tabLst/>
              <a:defRPr/>
            </a:pPr>
            <a:r>
              <a:rPr kumimoji="0" lang="en-US" sz="3200" b="1" i="0" u="none" strike="noStrike" kern="0" cap="none" spc="0" normalizeH="0" baseline="0" noProof="0" dirty="0" err="1" smtClean="0">
                <a:ln>
                  <a:noFill/>
                </a:ln>
                <a:solidFill>
                  <a:srgbClr val="0000FF"/>
                </a:solidFill>
                <a:effectLst/>
                <a:uLnTx/>
                <a:uFillTx/>
              </a:rPr>
              <a:t>Vịnh</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thấy</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Hoa</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và</a:t>
            </a:r>
            <a:r>
              <a:rPr kumimoji="0" lang="en-US" sz="3200" b="1" i="0" u="none" strike="noStrike" kern="0" cap="none" spc="0" normalizeH="0" baseline="0" noProof="0" dirty="0" smtClean="0">
                <a:ln>
                  <a:noFill/>
                </a:ln>
                <a:solidFill>
                  <a:srgbClr val="0000FF"/>
                </a:solidFill>
                <a:effectLst/>
                <a:uLnTx/>
                <a:uFillTx/>
              </a:rPr>
              <a:t> Lan </a:t>
            </a:r>
            <a:r>
              <a:rPr kumimoji="0" lang="en-US" sz="3200" b="1" i="0" u="none" strike="noStrike" kern="0" cap="none" spc="0" normalizeH="0" baseline="0" noProof="0" dirty="0" err="1" smtClean="0">
                <a:ln>
                  <a:noFill/>
                </a:ln>
                <a:solidFill>
                  <a:srgbClr val="0000FF"/>
                </a:solidFill>
                <a:effectLst/>
                <a:uLnTx/>
                <a:uFillTx/>
              </a:rPr>
              <a:t>đang</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ngồi</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chơi</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chuyền</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thẻ</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trên</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đường</a:t>
            </a:r>
            <a:r>
              <a:rPr kumimoji="0" lang="en-US" sz="3200" b="1" i="0" u="none" strike="noStrike" kern="0" cap="none" spc="0" normalizeH="0" baseline="0" noProof="0" dirty="0" smtClean="0">
                <a:ln>
                  <a:noFill/>
                </a:ln>
                <a:solidFill>
                  <a:srgbClr val="0000FF"/>
                </a:solidFill>
                <a:effectLst/>
                <a:uLnTx/>
                <a:uFillTx/>
              </a:rPr>
              <a:t> </a:t>
            </a:r>
            <a:r>
              <a:rPr kumimoji="0" lang="en-US" sz="3200" b="1" i="0" u="none" strike="noStrike" kern="0" cap="none" spc="0" normalizeH="0" baseline="0" noProof="0" dirty="0" err="1" smtClean="0">
                <a:ln>
                  <a:noFill/>
                </a:ln>
                <a:solidFill>
                  <a:srgbClr val="0000FF"/>
                </a:solidFill>
                <a:effectLst/>
                <a:uLnTx/>
                <a:uFillTx/>
              </a:rPr>
              <a:t>tàu</a:t>
            </a:r>
            <a:r>
              <a:rPr kumimoji="0" lang="en-US" sz="3200" b="1" i="0" u="none" strike="noStrike" kern="0" cap="none" spc="0" normalizeH="0" baseline="0" noProof="0" dirty="0" smtClean="0">
                <a:ln>
                  <a:noFill/>
                </a:ln>
                <a:solidFill>
                  <a:srgbClr val="0000FF"/>
                </a:solidFill>
                <a:effectLst/>
                <a:uLnTx/>
                <a:uFillTx/>
              </a:rPr>
              <a:t>.</a:t>
            </a:r>
          </a:p>
        </p:txBody>
      </p:sp>
      <p:sp>
        <p:nvSpPr>
          <p:cNvPr id="8"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9"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1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p:cNvSpPr>
          <p:nvPr/>
        </p:nvSpPr>
        <p:spPr bwMode="auto">
          <a:xfrm>
            <a:off x="467190" y="241832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dirty="0" smtClean="0">
                <a:solidFill>
                  <a:srgbClr val="000000"/>
                </a:solidFill>
                <a:latin typeface="Times New Roman" pitchFamily="18" charset="0"/>
              </a:rPr>
              <a:t>* </a:t>
            </a:r>
            <a:r>
              <a:rPr lang="en-US" sz="2800" b="1" u="sng" dirty="0" smtClean="0">
                <a:solidFill>
                  <a:srgbClr val="000000"/>
                </a:solidFill>
                <a:latin typeface="Times New Roman" pitchFamily="18" charset="0"/>
              </a:rPr>
              <a:t>Câu 4</a:t>
            </a:r>
            <a:r>
              <a:rPr lang="en-US" sz="2800" dirty="0" smtClean="0">
                <a:solidFill>
                  <a:srgbClr val="000000"/>
                </a:solidFill>
                <a:latin typeface="Times New Roman" pitchFamily="18" charset="0"/>
              </a:rPr>
              <a:t>: </a:t>
            </a:r>
            <a:r>
              <a:rPr lang="en-US" sz="2800" b="1" dirty="0" smtClean="0">
                <a:solidFill>
                  <a:srgbClr val="000000"/>
                </a:solidFill>
                <a:latin typeface="Times New Roman" pitchFamily="18" charset="0"/>
              </a:rPr>
              <a:t>Út Vịnh đã hành động như thế nào để cứu hai em nhỏ đang chơi trên đường tàu?</a:t>
            </a:r>
          </a:p>
        </p:txBody>
      </p:sp>
      <p:sp>
        <p:nvSpPr>
          <p:cNvPr id="3" name="Content Placeholder 2"/>
          <p:cNvSpPr>
            <a:spLocks/>
          </p:cNvSpPr>
          <p:nvPr/>
        </p:nvSpPr>
        <p:spPr bwMode="auto">
          <a:xfrm>
            <a:off x="449179" y="36576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fontAlgn="base" hangingPunct="0">
              <a:spcBef>
                <a:spcPct val="20000"/>
              </a:spcBef>
              <a:spcAft>
                <a:spcPct val="0"/>
              </a:spcAft>
              <a:buFontTx/>
              <a:buChar char="•"/>
            </a:pP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khỏi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nhà</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như</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bắn</a:t>
            </a:r>
            <a:r>
              <a:rPr lang="en-US" sz="2800" b="1" dirty="0" smtClean="0">
                <a:solidFill>
                  <a:srgbClr val="0000FF"/>
                </a:solidFill>
                <a:latin typeface="Times New Roman" pitchFamily="18" charset="0"/>
              </a:rPr>
              <a:t>, la </a:t>
            </a:r>
            <a:r>
              <a:rPr lang="en-US" sz="2800" b="1" dirty="0" err="1" smtClean="0">
                <a:solidFill>
                  <a:srgbClr val="0000FF"/>
                </a:solidFill>
                <a:latin typeface="Times New Roman" pitchFamily="18" charset="0"/>
              </a:rPr>
              <a:t>lớn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báo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hỏa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đến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Hoa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giật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mình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khỏi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còn</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đứng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ngây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người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khóc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thét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Đoàn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ầm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ầm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tới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nhào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tới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ôm</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lăn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xuống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mép</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ruộng</a:t>
            </a:r>
            <a:r>
              <a:rPr lang="en-US" sz="2800" b="1" dirty="0" smtClean="0">
                <a:solidFill>
                  <a:srgbClr val="0000FF"/>
                </a:solidFill>
                <a:latin typeface="Times New Roman" pitchFamily="18" charset="0"/>
              </a:rPr>
              <a:t>.</a:t>
            </a:r>
          </a:p>
        </p:txBody>
      </p:sp>
      <p:sp>
        <p:nvSpPr>
          <p:cNvPr id="6"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7"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2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p:cNvSpPr>
            <a:spLocks/>
          </p:cNvSpPr>
          <p:nvPr/>
        </p:nvSpPr>
        <p:spPr bwMode="auto">
          <a:xfrm>
            <a:off x="625642" y="235348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r>
              <a:rPr kumimoji="0" lang="en-US" sz="3200" i="0" u="sng" strike="noStrike" kern="0" cap="none" spc="0" normalizeH="0" baseline="0" noProof="0" dirty="0" smtClean="0">
                <a:ln>
                  <a:noFill/>
                </a:ln>
                <a:solidFill>
                  <a:sysClr val="windowText" lastClr="000000"/>
                </a:solidFill>
                <a:effectLst/>
                <a:uLnTx/>
                <a:uFillTx/>
              </a:rPr>
              <a:t>Câu 5</a:t>
            </a:r>
            <a:r>
              <a:rPr kumimoji="0" lang="en-US" sz="3200" i="0" u="none" strike="noStrike" kern="0" cap="none" spc="0" normalizeH="0" baseline="0" noProof="0" dirty="0" smtClean="0">
                <a:ln>
                  <a:noFill/>
                </a:ln>
                <a:solidFill>
                  <a:sysClr val="windowText" lastClr="000000"/>
                </a:solidFill>
                <a:effectLst/>
                <a:uLnTx/>
                <a:uFillTx/>
              </a:rPr>
              <a:t>: Em học tập được ở Út Vịnh điều gì?</a:t>
            </a:r>
          </a:p>
        </p:txBody>
      </p:sp>
      <p:sp>
        <p:nvSpPr>
          <p:cNvPr id="9" name="Content Placeholder 2"/>
          <p:cNvSpPr>
            <a:spLocks/>
          </p:cNvSpPr>
          <p:nvPr/>
        </p:nvSpPr>
        <p:spPr bwMode="auto">
          <a:xfrm>
            <a:off x="625642" y="3086574"/>
            <a:ext cx="8229600" cy="123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just" defTabSz="914400" eaLnBrk="0" fontAlgn="auto" latinLnBrk="0" hangingPunct="0">
              <a:lnSpc>
                <a:spcPct val="100000"/>
              </a:lnSpc>
              <a:spcBef>
                <a:spcPct val="20000"/>
              </a:spcBef>
              <a:spcAft>
                <a:spcPts val="0"/>
              </a:spcAft>
              <a:buClrTx/>
              <a:buSzTx/>
              <a:buFontTx/>
              <a:buChar char="•"/>
              <a:tabLst/>
              <a:defRPr/>
            </a:pPr>
            <a:r>
              <a:rPr lang="en-US" sz="2800" b="1" kern="0" dirty="0" smtClean="0">
                <a:solidFill>
                  <a:srgbClr val="0000FF"/>
                </a:solidFill>
              </a:rPr>
              <a:t>Ý </a:t>
            </a:r>
            <a:r>
              <a:rPr kumimoji="0" lang="en-US" sz="2800" b="1" i="0" u="none" strike="noStrike" kern="0" cap="none" spc="0" normalizeH="0" baseline="0" noProof="0" dirty="0" err="1" smtClean="0">
                <a:ln>
                  <a:noFill/>
                </a:ln>
                <a:solidFill>
                  <a:srgbClr val="0000FF"/>
                </a:solidFill>
                <a:effectLst/>
                <a:uLnTx/>
                <a:uFillTx/>
              </a:rPr>
              <a:t>thức</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trách</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nhiệm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tôn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trọng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quy</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định</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về</a:t>
            </a:r>
            <a:r>
              <a:rPr kumimoji="0" lang="en-US" sz="2800" b="1" i="0" u="none" strike="noStrike" kern="0" cap="none" spc="0" normalizeH="0" baseline="0" noProof="0" dirty="0" smtClean="0">
                <a:ln>
                  <a:noFill/>
                </a:ln>
                <a:solidFill>
                  <a:srgbClr val="0000FF"/>
                </a:solidFill>
                <a:effectLst/>
                <a:uLnTx/>
                <a:uFillTx/>
              </a:rPr>
              <a:t> an </a:t>
            </a:r>
            <a:r>
              <a:rPr kumimoji="0" lang="en-US" sz="2800" b="1" i="0" u="none" strike="noStrike" kern="0" cap="none" spc="0" normalizeH="0" baseline="0" noProof="0" dirty="0" err="1" smtClean="0">
                <a:ln>
                  <a:noFill/>
                </a:ln>
                <a:solidFill>
                  <a:srgbClr val="0000FF"/>
                </a:solidFill>
                <a:effectLst/>
                <a:uLnTx/>
                <a:uFillTx/>
              </a:rPr>
              <a:t>toàn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giao</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thông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tinh</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thần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dũng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cảm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cứu</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em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nhỏ</a:t>
            </a:r>
            <a:r>
              <a:rPr kumimoji="0" lang="en-US" sz="2800" b="1" i="0" u="none" strike="noStrike" kern="0" cap="none" spc="0" normalizeH="0" baseline="0" noProof="0" dirty="0" smtClean="0">
                <a:ln>
                  <a:noFill/>
                </a:ln>
                <a:solidFill>
                  <a:srgbClr val="0000FF"/>
                </a:solidFill>
                <a:effectLst/>
                <a:uLnTx/>
                <a:uFillTx/>
              </a:rPr>
              <a:t>.</a:t>
            </a:r>
          </a:p>
        </p:txBody>
      </p:sp>
      <p:sp>
        <p:nvSpPr>
          <p:cNvPr id="10" name="Content Placeholder 2"/>
          <p:cNvSpPr>
            <a:spLocks/>
          </p:cNvSpPr>
          <p:nvPr/>
        </p:nvSpPr>
        <p:spPr bwMode="auto">
          <a:xfrm>
            <a:off x="625642" y="4572000"/>
            <a:ext cx="822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just" defTabSz="914400" eaLnBrk="0" fontAlgn="auto" latinLnBrk="0" hangingPunct="0">
              <a:lnSpc>
                <a:spcPct val="100000"/>
              </a:lnSpc>
              <a:spcBef>
                <a:spcPct val="20000"/>
              </a:spcBef>
              <a:spcAft>
                <a:spcPts val="0"/>
              </a:spcAft>
              <a:buClrTx/>
              <a:buSzTx/>
              <a:buFontTx/>
              <a:buChar char="•"/>
              <a:tabLst/>
              <a:defRPr/>
            </a:pP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Vịnh</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còn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nhỏ</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nhưng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đã</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có</a:t>
            </a:r>
            <a:r>
              <a:rPr kumimoji="0" lang="en-US" sz="2800" b="1" i="0" u="none" strike="noStrike" kern="0" cap="none" spc="0" normalizeH="0" baseline="0" noProof="0" dirty="0" smtClean="0">
                <a:ln>
                  <a:noFill/>
                </a:ln>
                <a:solidFill>
                  <a:srgbClr val="0000FF"/>
                </a:solidFill>
                <a:effectLst/>
                <a:uLnTx/>
                <a:uFillTx/>
              </a:rPr>
              <a:t> ý </a:t>
            </a:r>
            <a:r>
              <a:rPr kumimoji="0" lang="en-US" sz="2800" b="1" i="0" u="none" strike="noStrike" kern="0" cap="none" spc="0" normalizeH="0" baseline="0" noProof="0" dirty="0" err="1" smtClean="0">
                <a:ln>
                  <a:noFill/>
                </a:ln>
                <a:solidFill>
                  <a:srgbClr val="0000FF"/>
                </a:solidFill>
                <a:effectLst/>
                <a:uLnTx/>
                <a:uFillTx/>
              </a:rPr>
              <a:t>thức</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của</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một</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chủ</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nhân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tương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lai</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thực</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hiện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tốt</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nhiệm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vụ</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giữ</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gìn</a:t>
            </a:r>
            <a:r>
              <a:rPr kumimoji="0" lang="en-US" sz="2800" b="1" i="0" u="none" strike="noStrike" kern="0" cap="none" spc="0" normalizeH="0" baseline="0" noProof="0" dirty="0" smtClean="0">
                <a:ln>
                  <a:noFill/>
                </a:ln>
                <a:solidFill>
                  <a:srgbClr val="0000FF"/>
                </a:solidFill>
                <a:effectLst/>
                <a:uLnTx/>
                <a:uFillTx/>
              </a:rPr>
              <a:t> an </a:t>
            </a:r>
            <a:r>
              <a:rPr kumimoji="0" lang="en-US" sz="2800" b="1" i="0" u="none" strike="noStrike" kern="0" cap="none" spc="0" normalizeH="0" baseline="0" noProof="0" dirty="0" err="1" smtClean="0">
                <a:ln>
                  <a:noFill/>
                </a:ln>
                <a:solidFill>
                  <a:srgbClr val="0000FF"/>
                </a:solidFill>
                <a:effectLst/>
                <a:uLnTx/>
                <a:uFillTx/>
              </a:rPr>
              <a:t>toàn</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đường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sắt</a:t>
            </a:r>
            <a:r>
              <a:rPr kumimoji="0" lang="en-US" sz="2800" b="1" i="0" u="none" strike="noStrike" kern="0" cap="none" spc="0" normalizeH="0" baseline="0" noProof="0" dirty="0" smtClean="0">
                <a:ln>
                  <a:noFill/>
                </a:ln>
                <a:solidFill>
                  <a:srgbClr val="0000FF"/>
                </a:solidFill>
                <a:effectLst/>
                <a:uLnTx/>
                <a:uFillTx/>
              </a:rPr>
              <a:t> ở </a:t>
            </a:r>
            <a:r>
              <a:rPr kumimoji="0" lang="en-US" sz="2800" b="1" i="0" u="none" strike="noStrike" kern="0" cap="none" spc="0" normalizeH="0" baseline="0" noProof="0" dirty="0" err="1" smtClean="0">
                <a:ln>
                  <a:noFill/>
                </a:ln>
                <a:solidFill>
                  <a:srgbClr val="0000FF"/>
                </a:solidFill>
                <a:effectLst/>
                <a:uLnTx/>
                <a:uFillTx/>
              </a:rPr>
              <a:t>địa</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phương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dũng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cảm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nhanh</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trí</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cứu</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sống</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em</a:t>
            </a:r>
            <a:r>
              <a:rPr kumimoji="0" lang="en-US" sz="2800" b="1" i="0" u="none" strike="noStrike" kern="0" cap="none" spc="0" normalizeH="0" baseline="0" noProof="0" dirty="0" smtClean="0">
                <a:ln>
                  <a:noFill/>
                </a:ln>
                <a:solidFill>
                  <a:srgbClr val="0000FF"/>
                </a:solidFill>
                <a:effectLst/>
                <a:uLnTx/>
                <a:uFillTx/>
              </a:rPr>
              <a:t> </a:t>
            </a:r>
            <a:r>
              <a:rPr kumimoji="0" lang="en-US" sz="2800" b="1" i="0" u="none" strike="noStrike" kern="0" cap="none" spc="0" normalizeH="0" baseline="0" noProof="0" dirty="0" err="1" smtClean="0">
                <a:ln>
                  <a:noFill/>
                </a:ln>
                <a:solidFill>
                  <a:srgbClr val="0000FF"/>
                </a:solidFill>
                <a:effectLst/>
                <a:uLnTx/>
                <a:uFillTx/>
              </a:rPr>
              <a:t>nhỏ</a:t>
            </a:r>
            <a:r>
              <a:rPr kumimoji="0" lang="en-US" sz="2800" b="1" i="0" u="none" strike="noStrike" kern="0" cap="none" spc="0" normalizeH="0" baseline="0" noProof="0" dirty="0" smtClean="0">
                <a:ln>
                  <a:noFill/>
                </a:ln>
                <a:solidFill>
                  <a:srgbClr val="0000FF"/>
                </a:solidFill>
                <a:effectLst/>
                <a:uLnTx/>
                <a:uFillTx/>
              </a:rPr>
              <a:t>.</a:t>
            </a:r>
          </a:p>
        </p:txBody>
      </p:sp>
      <p:sp>
        <p:nvSpPr>
          <p:cNvPr id="8"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12"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0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par>
                          <p:cTn id="13" fill="hold">
                            <p:stCondLst>
                              <p:cond delay="2000"/>
                            </p:stCondLst>
                            <p:childTnLst>
                              <p:par>
                                <p:cTn id="14" presetID="2" presetClass="entr" presetSubtype="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ộn Ngang 1"/>
          <p:cNvSpPr/>
          <p:nvPr/>
        </p:nvSpPr>
        <p:spPr>
          <a:xfrm>
            <a:off x="0" y="2209800"/>
            <a:ext cx="8913395" cy="312420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 Box 6"/>
          <p:cNvSpPr txBox="1">
            <a:spLocks noChangeArrowheads="1"/>
          </p:cNvSpPr>
          <p:nvPr/>
        </p:nvSpPr>
        <p:spPr bwMode="auto">
          <a:xfrm>
            <a:off x="762000" y="2590800"/>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u="sng" dirty="0" smtClean="0">
                <a:solidFill>
                  <a:srgbClr val="FF0000"/>
                </a:solidFill>
                <a:latin typeface="Times New Roman" pitchFamily="18" charset="0"/>
              </a:rPr>
              <a:t>Nội dung</a:t>
            </a:r>
            <a:r>
              <a:rPr lang="en-US" sz="4000" b="1" u="sng" dirty="0" smtClean="0">
                <a:solidFill>
                  <a:srgbClr val="FF0000"/>
                </a:solidFill>
                <a:latin typeface="Times New Roman" pitchFamily="18" charset="0"/>
              </a:rPr>
              <a:t>:</a:t>
            </a:r>
          </a:p>
        </p:txBody>
      </p:sp>
      <p:sp>
        <p:nvSpPr>
          <p:cNvPr id="13" name="Rectangle 5"/>
          <p:cNvSpPr>
            <a:spLocks noChangeArrowheads="1"/>
          </p:cNvSpPr>
          <p:nvPr/>
        </p:nvSpPr>
        <p:spPr bwMode="auto">
          <a:xfrm>
            <a:off x="457200" y="34290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800" b="1" dirty="0">
                <a:solidFill>
                  <a:srgbClr val="0000FF"/>
                </a:solidFill>
                <a:latin typeface="Times New Roman" pitchFamily="18" charset="0"/>
              </a:rPr>
              <a:t> </a:t>
            </a:r>
            <a:r>
              <a:rPr lang="en-US" sz="2800" b="1" dirty="0" smtClean="0">
                <a:solidFill>
                  <a:srgbClr val="0000FF"/>
                </a:solidFill>
                <a:latin typeface="Times New Roman" pitchFamily="18" charset="0"/>
              </a:rPr>
              <a:t>  Ca </a:t>
            </a:r>
            <a:r>
              <a:rPr lang="en-US" sz="2800" b="1" dirty="0" err="1" smtClean="0">
                <a:solidFill>
                  <a:srgbClr val="0000FF"/>
                </a:solidFill>
                <a:latin typeface="Times New Roman" pitchFamily="18" charset="0"/>
              </a:rPr>
              <a:t>ngợi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tấm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gương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giữ</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gìn</a:t>
            </a:r>
            <a:r>
              <a:rPr lang="en-US" sz="2800" b="1" dirty="0" smtClean="0">
                <a:solidFill>
                  <a:srgbClr val="0000FF"/>
                </a:solidFill>
                <a:latin typeface="Times New Roman" pitchFamily="18" charset="0"/>
              </a:rPr>
              <a:t> an </a:t>
            </a:r>
            <a:r>
              <a:rPr lang="en-US" sz="2800" b="1" dirty="0" err="1" smtClean="0">
                <a:solidFill>
                  <a:srgbClr val="0000FF"/>
                </a:solidFill>
                <a:latin typeface="Times New Roman" pitchFamily="18" charset="0"/>
              </a:rPr>
              <a:t>toàn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thông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sắt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và</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hành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động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dũng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cảm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cứu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em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nhỏ</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Út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a:t>
            </a:r>
          </a:p>
        </p:txBody>
      </p:sp>
      <p:sp>
        <p:nvSpPr>
          <p:cNvPr id="9"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11"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par>
                          <p:cTn id="17" fill="hold">
                            <p:stCondLst>
                              <p:cond delay="2000"/>
                            </p:stCondLst>
                            <p:childTnLst>
                              <p:par>
                                <p:cTn id="18" presetID="2" presetClass="entr" presetSubtype="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1981200" y="2402275"/>
            <a:ext cx="5029200" cy="66479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48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Luyện</a:t>
            </a:r>
            <a:r>
              <a:rPr lang="en-US" altLang="zh-CN" sz="48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8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đọc</a:t>
            </a:r>
            <a:r>
              <a:rPr lang="en-US" altLang="zh-CN" sz="48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8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diễn</a:t>
            </a:r>
            <a:r>
              <a:rPr lang="en-US" altLang="zh-CN" sz="48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8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rPr>
              <a:t>cảm</a:t>
            </a:r>
            <a:endParaRPr lang="en-US" altLang="zh-CN" sz="480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4"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spTree>
    <p:extLst>
      <p:ext uri="{BB962C8B-B14F-4D97-AF65-F5344CB8AC3E}">
        <p14:creationId xmlns:p14="http://schemas.microsoft.com/office/powerpoint/2010/main" val="17937017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61" name="Content Placeholder 1"/>
          <p:cNvSpPr>
            <a:spLocks/>
          </p:cNvSpPr>
          <p:nvPr/>
        </p:nvSpPr>
        <p:spPr bwMode="auto">
          <a:xfrm>
            <a:off x="228600" y="1828800"/>
            <a:ext cx="876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fontAlgn="base" hangingPunct="0">
              <a:spcBef>
                <a:spcPct val="20000"/>
              </a:spcBef>
              <a:spcAft>
                <a:spcPct val="0"/>
              </a:spcAft>
            </a:pP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Thấy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lạ</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nhìn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Thì</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hai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cô</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bé</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Hoa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và</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đang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ngồi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chơi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chuyền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thẻ</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đó</a:t>
            </a:r>
            <a:r>
              <a:rPr lang="en-US" sz="2800" b="1" dirty="0" smtClean="0">
                <a:solidFill>
                  <a:srgbClr val="0000FF"/>
                </a:solidFill>
                <a:latin typeface="Times New Roman" pitchFamily="18" charset="0"/>
              </a:rPr>
              <a:t>.</a:t>
            </a:r>
          </a:p>
          <a:p>
            <a:pPr marL="342900" indent="-342900" algn="just" eaLnBrk="0" fontAlgn="base" hangingPunct="0">
              <a:spcBef>
                <a:spcPct val="20000"/>
              </a:spcBef>
              <a:spcAft>
                <a:spcPct val="0"/>
              </a:spcAft>
            </a:pP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như</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bắn</a:t>
            </a:r>
            <a:r>
              <a:rPr lang="en-US" sz="2800" b="1" dirty="0" smtClean="0">
                <a:solidFill>
                  <a:srgbClr val="0000FF"/>
                </a:solidFill>
                <a:latin typeface="Times New Roman" pitchFamily="18" charset="0"/>
              </a:rPr>
              <a:t>,   la </a:t>
            </a:r>
            <a:r>
              <a:rPr lang="en-US" sz="2800" b="1" dirty="0" err="1" smtClean="0">
                <a:solidFill>
                  <a:srgbClr val="0000FF"/>
                </a:solidFill>
                <a:latin typeface="Times New Roman" pitchFamily="18" charset="0"/>
              </a:rPr>
              <a:t>lớn</a:t>
            </a:r>
            <a:r>
              <a:rPr lang="en-US" sz="2800" b="1" dirty="0" smtClean="0">
                <a:solidFill>
                  <a:srgbClr val="0000FF"/>
                </a:solidFill>
                <a:latin typeface="Times New Roman" pitchFamily="18" charset="0"/>
              </a:rPr>
              <a:t>:                                                  </a:t>
            </a:r>
          </a:p>
          <a:p>
            <a:pPr marL="342900" indent="-342900" algn="just" eaLnBrk="0" fontAlgn="base" hangingPunct="0">
              <a:spcBef>
                <a:spcPct val="20000"/>
              </a:spcBef>
              <a:spcAft>
                <a:spcPct val="0"/>
              </a:spcAft>
            </a:pPr>
            <a:r>
              <a:rPr lang="en-US" sz="2800" b="1" dirty="0" smtClean="0">
                <a:solidFill>
                  <a:srgbClr val="0000FF"/>
                </a:solidFill>
                <a:latin typeface="Times New Roman" pitchFamily="18" charset="0"/>
              </a:rPr>
              <a:t>	    - </a:t>
            </a:r>
            <a:r>
              <a:rPr lang="en-US" sz="2800" b="1" dirty="0" err="1" smtClean="0">
                <a:solidFill>
                  <a:srgbClr val="0000FF"/>
                </a:solidFill>
                <a:latin typeface="Times New Roman" pitchFamily="18" charset="0"/>
              </a:rPr>
              <a:t>Hoa</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hỏa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đến</a:t>
            </a:r>
            <a:r>
              <a:rPr lang="en-US" sz="2800" b="1" dirty="0" smtClean="0">
                <a:solidFill>
                  <a:srgbClr val="0000FF"/>
                </a:solidFill>
                <a:latin typeface="Times New Roman" pitchFamily="18" charset="0"/>
              </a:rPr>
              <a:t>!</a:t>
            </a:r>
          </a:p>
          <a:p>
            <a:pPr marL="342900" indent="-342900" algn="just" eaLnBrk="0" fontAlgn="base" hangingPunct="0">
              <a:spcBef>
                <a:spcPct val="20000"/>
              </a:spcBef>
              <a:spcAft>
                <a:spcPct val="0"/>
              </a:spcAft>
            </a:pP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Nghe</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thấy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tiếng</a:t>
            </a:r>
            <a:r>
              <a:rPr lang="en-US" sz="2800" b="1" dirty="0" smtClean="0">
                <a:solidFill>
                  <a:srgbClr val="0000FF"/>
                </a:solidFill>
                <a:latin typeface="Times New Roman" pitchFamily="18" charset="0"/>
              </a:rPr>
              <a:t> la,  </a:t>
            </a:r>
            <a:r>
              <a:rPr lang="en-US" sz="2800" b="1" dirty="0" err="1" smtClean="0">
                <a:solidFill>
                  <a:srgbClr val="0000FF"/>
                </a:solidFill>
                <a:latin typeface="Times New Roman" pitchFamily="18" charset="0"/>
              </a:rPr>
              <a:t>bé</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Hoa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giật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mình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ngã</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khỏi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đường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còn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bé</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đứng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ngây</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người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khóc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thét</a:t>
            </a:r>
            <a:r>
              <a:rPr lang="en-US" sz="2800" b="1" dirty="0" smtClean="0">
                <a:solidFill>
                  <a:srgbClr val="0000FF"/>
                </a:solidFill>
                <a:latin typeface="Times New Roman" pitchFamily="18" charset="0"/>
              </a:rPr>
              <a:t>.</a:t>
            </a:r>
          </a:p>
          <a:p>
            <a:pPr marL="342900" indent="-342900" algn="just" eaLnBrk="0" fontAlgn="base" hangingPunct="0">
              <a:spcBef>
                <a:spcPct val="20000"/>
              </a:spcBef>
              <a:spcAft>
                <a:spcPct val="0"/>
              </a:spcAft>
            </a:pP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Đoàn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tàu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vừa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réo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còi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vừa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ầm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ầm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tới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Không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chút</a:t>
            </a:r>
            <a:r>
              <a:rPr lang="en-US" sz="2800" b="1" dirty="0" smtClean="0">
                <a:solidFill>
                  <a:srgbClr val="0000FF"/>
                </a:solidFill>
                <a:latin typeface="Times New Roman" pitchFamily="18" charset="0"/>
              </a:rPr>
              <a:t> do </a:t>
            </a:r>
            <a:r>
              <a:rPr lang="en-US" sz="2800" b="1" dirty="0" err="1" smtClean="0">
                <a:solidFill>
                  <a:srgbClr val="0000FF"/>
                </a:solidFill>
                <a:latin typeface="Times New Roman" pitchFamily="18" charset="0"/>
              </a:rPr>
              <a:t>dự</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Vịnh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nhào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tới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ôm</a:t>
            </a:r>
            <a:r>
              <a:rPr lang="en-US" sz="2800" b="1" dirty="0" smtClean="0">
                <a:solidFill>
                  <a:srgbClr val="0000FF"/>
                </a:solidFill>
                <a:latin typeface="Times New Roman" pitchFamily="18" charset="0"/>
              </a:rPr>
              <a:t> Lan </a:t>
            </a:r>
            <a:r>
              <a:rPr lang="en-US" sz="2800" b="1" dirty="0" err="1" smtClean="0">
                <a:solidFill>
                  <a:srgbClr val="0000FF"/>
                </a:solidFill>
                <a:latin typeface="Times New Roman" pitchFamily="18" charset="0"/>
              </a:rPr>
              <a:t>lăn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xuống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mép</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ruộng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cứu</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sống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cô</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bé</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trước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cái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chết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trong</a:t>
            </a:r>
            <a:r>
              <a:rPr lang="en-US" sz="2800" b="1" dirty="0" smtClean="0">
                <a:solidFill>
                  <a:srgbClr val="0000FF"/>
                </a:solidFill>
                <a:latin typeface="Times New Roman" pitchFamily="18" charset="0"/>
              </a:rPr>
              <a:t> gang </a:t>
            </a:r>
            <a:r>
              <a:rPr lang="en-US" sz="2800" b="1" dirty="0" err="1" smtClean="0">
                <a:solidFill>
                  <a:srgbClr val="0000FF"/>
                </a:solidFill>
                <a:latin typeface="Times New Roman" pitchFamily="18" charset="0"/>
              </a:rPr>
              <a:t>tấc</a:t>
            </a:r>
            <a:r>
              <a:rPr lang="en-US" sz="2800" b="1" dirty="0" smtClean="0">
                <a:solidFill>
                  <a:srgbClr val="0000FF"/>
                </a:solidFill>
                <a:latin typeface="Times New Roman" pitchFamily="18" charset="0"/>
              </a:rPr>
              <a:t>.</a:t>
            </a:r>
          </a:p>
        </p:txBody>
      </p:sp>
      <p:sp>
        <p:nvSpPr>
          <p:cNvPr id="19470" name="Line 14"/>
          <p:cNvSpPr>
            <a:spLocks noChangeShapeType="1"/>
          </p:cNvSpPr>
          <p:nvPr/>
        </p:nvSpPr>
        <p:spPr bwMode="auto">
          <a:xfrm>
            <a:off x="1524000" y="3200400"/>
            <a:ext cx="27051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1" name="Line 15"/>
          <p:cNvSpPr>
            <a:spLocks noChangeShapeType="1"/>
          </p:cNvSpPr>
          <p:nvPr/>
        </p:nvSpPr>
        <p:spPr bwMode="auto">
          <a:xfrm>
            <a:off x="5694363" y="4205288"/>
            <a:ext cx="1600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2" name="Line 16"/>
          <p:cNvSpPr>
            <a:spLocks noChangeShapeType="1"/>
          </p:cNvSpPr>
          <p:nvPr/>
        </p:nvSpPr>
        <p:spPr bwMode="auto">
          <a:xfrm>
            <a:off x="7696200" y="4232275"/>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3" name="Line 17"/>
          <p:cNvSpPr>
            <a:spLocks noChangeShapeType="1"/>
          </p:cNvSpPr>
          <p:nvPr/>
        </p:nvSpPr>
        <p:spPr bwMode="auto">
          <a:xfrm>
            <a:off x="6207125" y="4648200"/>
            <a:ext cx="1600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4" name="Line 18"/>
          <p:cNvSpPr>
            <a:spLocks noChangeShapeType="1"/>
          </p:cNvSpPr>
          <p:nvPr/>
        </p:nvSpPr>
        <p:spPr bwMode="auto">
          <a:xfrm>
            <a:off x="3338513" y="5583238"/>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6" name="Line 20"/>
          <p:cNvSpPr>
            <a:spLocks noChangeShapeType="1"/>
          </p:cNvSpPr>
          <p:nvPr/>
        </p:nvSpPr>
        <p:spPr bwMode="auto">
          <a:xfrm>
            <a:off x="6477000" y="55626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7" name="Line 21"/>
          <p:cNvSpPr>
            <a:spLocks noChangeShapeType="1"/>
          </p:cNvSpPr>
          <p:nvPr/>
        </p:nvSpPr>
        <p:spPr bwMode="auto">
          <a:xfrm>
            <a:off x="3595688" y="6026150"/>
            <a:ext cx="1295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78" name="Line 22"/>
          <p:cNvSpPr>
            <a:spLocks noChangeShapeType="1"/>
          </p:cNvSpPr>
          <p:nvPr/>
        </p:nvSpPr>
        <p:spPr bwMode="auto">
          <a:xfrm>
            <a:off x="6553200" y="6019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499" name="Line 43"/>
          <p:cNvSpPr>
            <a:spLocks noChangeShapeType="1"/>
          </p:cNvSpPr>
          <p:nvPr/>
        </p:nvSpPr>
        <p:spPr bwMode="auto">
          <a:xfrm flipH="1">
            <a:off x="3429000" y="86106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0" name="Line 44"/>
          <p:cNvSpPr>
            <a:spLocks noChangeShapeType="1"/>
          </p:cNvSpPr>
          <p:nvPr/>
        </p:nvSpPr>
        <p:spPr bwMode="auto">
          <a:xfrm flipH="1">
            <a:off x="3581400" y="87630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1" name="Line 45"/>
          <p:cNvSpPr>
            <a:spLocks noChangeShapeType="1"/>
          </p:cNvSpPr>
          <p:nvPr/>
        </p:nvSpPr>
        <p:spPr bwMode="auto">
          <a:xfrm flipH="1">
            <a:off x="3733800" y="868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3" name="Line 47"/>
          <p:cNvSpPr>
            <a:spLocks noChangeShapeType="1"/>
          </p:cNvSpPr>
          <p:nvPr/>
        </p:nvSpPr>
        <p:spPr bwMode="auto">
          <a:xfrm flipH="1">
            <a:off x="6207125" y="1843088"/>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4" name="Line 48"/>
          <p:cNvSpPr>
            <a:spLocks noChangeShapeType="1"/>
          </p:cNvSpPr>
          <p:nvPr/>
        </p:nvSpPr>
        <p:spPr bwMode="auto">
          <a:xfrm flipH="1">
            <a:off x="7772400" y="2362200"/>
            <a:ext cx="2286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6" name="Line 50"/>
          <p:cNvSpPr>
            <a:spLocks noChangeShapeType="1"/>
          </p:cNvSpPr>
          <p:nvPr/>
        </p:nvSpPr>
        <p:spPr bwMode="auto">
          <a:xfrm flipH="1">
            <a:off x="4495800" y="2819400"/>
            <a:ext cx="1524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7" name="Line 51"/>
          <p:cNvSpPr>
            <a:spLocks noChangeShapeType="1"/>
          </p:cNvSpPr>
          <p:nvPr/>
        </p:nvSpPr>
        <p:spPr bwMode="auto">
          <a:xfrm flipH="1">
            <a:off x="1890713" y="3387725"/>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08" name="Line 52"/>
          <p:cNvSpPr>
            <a:spLocks noChangeShapeType="1"/>
          </p:cNvSpPr>
          <p:nvPr/>
        </p:nvSpPr>
        <p:spPr bwMode="auto">
          <a:xfrm flipH="1">
            <a:off x="2251075" y="1905000"/>
            <a:ext cx="187325" cy="395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b="1" smtClean="0">
              <a:solidFill>
                <a:srgbClr val="000000"/>
              </a:solidFill>
              <a:latin typeface="Times New Roman" pitchFamily="18" charset="0"/>
            </a:endParaRPr>
          </a:p>
        </p:txBody>
      </p:sp>
      <p:sp>
        <p:nvSpPr>
          <p:cNvPr id="19509" name="Line 53"/>
          <p:cNvSpPr>
            <a:spLocks noChangeShapeType="1"/>
          </p:cNvSpPr>
          <p:nvPr/>
        </p:nvSpPr>
        <p:spPr bwMode="auto">
          <a:xfrm flipH="1">
            <a:off x="4800600" y="3352800"/>
            <a:ext cx="2286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0" name="Line 54"/>
          <p:cNvSpPr>
            <a:spLocks noChangeShapeType="1"/>
          </p:cNvSpPr>
          <p:nvPr/>
        </p:nvSpPr>
        <p:spPr bwMode="auto">
          <a:xfrm flipH="1">
            <a:off x="6266113" y="1828800"/>
            <a:ext cx="2286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1" name="Line 55"/>
          <p:cNvSpPr>
            <a:spLocks noChangeShapeType="1"/>
          </p:cNvSpPr>
          <p:nvPr/>
        </p:nvSpPr>
        <p:spPr bwMode="auto">
          <a:xfrm flipH="1">
            <a:off x="5638800" y="28194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2" name="Line 56"/>
          <p:cNvSpPr>
            <a:spLocks noChangeShapeType="1"/>
          </p:cNvSpPr>
          <p:nvPr/>
        </p:nvSpPr>
        <p:spPr bwMode="auto">
          <a:xfrm flipH="1">
            <a:off x="4876800" y="3370846"/>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3" name="Line 57"/>
          <p:cNvSpPr>
            <a:spLocks noChangeShapeType="1"/>
          </p:cNvSpPr>
          <p:nvPr/>
        </p:nvSpPr>
        <p:spPr bwMode="auto">
          <a:xfrm flipH="1">
            <a:off x="7391400" y="38100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4" name="Line 58"/>
          <p:cNvSpPr>
            <a:spLocks noChangeShapeType="1"/>
          </p:cNvSpPr>
          <p:nvPr/>
        </p:nvSpPr>
        <p:spPr bwMode="auto">
          <a:xfrm flipH="1">
            <a:off x="7848600" y="43434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5" name="Line 59"/>
          <p:cNvSpPr>
            <a:spLocks noChangeShapeType="1"/>
          </p:cNvSpPr>
          <p:nvPr/>
        </p:nvSpPr>
        <p:spPr bwMode="auto">
          <a:xfrm flipH="1">
            <a:off x="1620838" y="60960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6" name="Line 60"/>
          <p:cNvSpPr>
            <a:spLocks noChangeShapeType="1"/>
          </p:cNvSpPr>
          <p:nvPr/>
        </p:nvSpPr>
        <p:spPr bwMode="auto">
          <a:xfrm flipH="1">
            <a:off x="7620000" y="52578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7" name="Line 61"/>
          <p:cNvSpPr>
            <a:spLocks noChangeShapeType="1"/>
          </p:cNvSpPr>
          <p:nvPr/>
        </p:nvSpPr>
        <p:spPr bwMode="auto">
          <a:xfrm flipH="1">
            <a:off x="7543800" y="52578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8" name="Line 62"/>
          <p:cNvSpPr>
            <a:spLocks noChangeShapeType="1"/>
          </p:cNvSpPr>
          <p:nvPr/>
        </p:nvSpPr>
        <p:spPr bwMode="auto">
          <a:xfrm flipH="1">
            <a:off x="4419600" y="52578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19" name="Line 63"/>
          <p:cNvSpPr>
            <a:spLocks noChangeShapeType="1"/>
          </p:cNvSpPr>
          <p:nvPr/>
        </p:nvSpPr>
        <p:spPr bwMode="auto">
          <a:xfrm flipH="1">
            <a:off x="2493963" y="57150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0" name="Line 64"/>
          <p:cNvSpPr>
            <a:spLocks noChangeShapeType="1"/>
          </p:cNvSpPr>
          <p:nvPr/>
        </p:nvSpPr>
        <p:spPr bwMode="auto">
          <a:xfrm flipH="1">
            <a:off x="8437563" y="6172200"/>
            <a:ext cx="228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1" name="Line 65"/>
          <p:cNvSpPr>
            <a:spLocks noChangeShapeType="1"/>
          </p:cNvSpPr>
          <p:nvPr/>
        </p:nvSpPr>
        <p:spPr bwMode="auto">
          <a:xfrm flipH="1">
            <a:off x="8555289" y="6126079"/>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2" name="Line 66"/>
          <p:cNvSpPr>
            <a:spLocks noChangeShapeType="1"/>
          </p:cNvSpPr>
          <p:nvPr/>
        </p:nvSpPr>
        <p:spPr bwMode="auto">
          <a:xfrm flipH="1">
            <a:off x="3124200" y="43434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3" name="Line 67"/>
          <p:cNvSpPr>
            <a:spLocks noChangeShapeType="1"/>
          </p:cNvSpPr>
          <p:nvPr/>
        </p:nvSpPr>
        <p:spPr bwMode="auto">
          <a:xfrm flipH="1">
            <a:off x="5732463" y="2833104"/>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4" name="Line 68"/>
          <p:cNvSpPr>
            <a:spLocks noChangeShapeType="1"/>
          </p:cNvSpPr>
          <p:nvPr/>
        </p:nvSpPr>
        <p:spPr bwMode="auto">
          <a:xfrm flipH="1">
            <a:off x="4114800" y="3886200"/>
            <a:ext cx="2286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19526" name="Line 70"/>
          <p:cNvSpPr>
            <a:spLocks noChangeShapeType="1"/>
          </p:cNvSpPr>
          <p:nvPr/>
        </p:nvSpPr>
        <p:spPr bwMode="auto">
          <a:xfrm flipH="1">
            <a:off x="2722563" y="3352800"/>
            <a:ext cx="2286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3185318"/>
            <a:ext cx="847725"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ine 14"/>
          <p:cNvSpPr>
            <a:spLocks noChangeShapeType="1"/>
          </p:cNvSpPr>
          <p:nvPr/>
        </p:nvSpPr>
        <p:spPr bwMode="auto">
          <a:xfrm flipV="1">
            <a:off x="1295400" y="3733799"/>
            <a:ext cx="27051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45" name="Line 17"/>
          <p:cNvSpPr>
            <a:spLocks noChangeShapeType="1"/>
          </p:cNvSpPr>
          <p:nvPr/>
        </p:nvSpPr>
        <p:spPr bwMode="auto">
          <a:xfrm>
            <a:off x="8184900" y="4648200"/>
            <a:ext cx="7305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46" name="Line 17"/>
          <p:cNvSpPr>
            <a:spLocks noChangeShapeType="1"/>
          </p:cNvSpPr>
          <p:nvPr/>
        </p:nvSpPr>
        <p:spPr bwMode="auto">
          <a:xfrm>
            <a:off x="650875" y="5029200"/>
            <a:ext cx="6794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47" name="Line 17"/>
          <p:cNvSpPr>
            <a:spLocks noChangeShapeType="1"/>
          </p:cNvSpPr>
          <p:nvPr/>
        </p:nvSpPr>
        <p:spPr bwMode="auto">
          <a:xfrm>
            <a:off x="7162799" y="6477000"/>
            <a:ext cx="13375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48" name="Line 17"/>
          <p:cNvSpPr>
            <a:spLocks noChangeShapeType="1"/>
          </p:cNvSpPr>
          <p:nvPr/>
        </p:nvSpPr>
        <p:spPr bwMode="auto">
          <a:xfrm>
            <a:off x="1763211" y="6412832"/>
            <a:ext cx="147528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272" y="2698166"/>
            <a:ext cx="1609725" cy="3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Line 48"/>
          <p:cNvSpPr>
            <a:spLocks noChangeShapeType="1"/>
          </p:cNvSpPr>
          <p:nvPr/>
        </p:nvSpPr>
        <p:spPr bwMode="auto">
          <a:xfrm flipH="1">
            <a:off x="7833559" y="2362200"/>
            <a:ext cx="2286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sz="2800" smtClean="0">
              <a:solidFill>
                <a:srgbClr val="000000"/>
              </a:solidFill>
              <a:latin typeface="Times New Roman" pitchFamily="18" charset="0"/>
            </a:endParaRPr>
          </a:p>
        </p:txBody>
      </p:sp>
      <p:sp>
        <p:nvSpPr>
          <p:cNvPr id="49" name="椭圆 57">
            <a:extLst>
              <a:ext uri="{FF2B5EF4-FFF2-40B4-BE49-F238E27FC236}">
                <a16:creationId xmlns:a16="http://schemas.microsoft.com/office/drawing/2014/main" id="{6DA949B9-1864-4241-8946-7DEF4D9912BC}"/>
              </a:ext>
            </a:extLst>
          </p:cNvPr>
          <p:cNvSpPr/>
          <p:nvPr/>
        </p:nvSpPr>
        <p:spPr>
          <a:xfrm rot="21592224">
            <a:off x="857036" y="78863"/>
            <a:ext cx="7353729"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50" name="Picture 17" descr="Bellcoll"/>
          <p:cNvPicPr>
            <a:picLocks noChangeAspect="1" noChangeArrowheads="1" noCrop="1"/>
          </p:cNvPicPr>
          <p:nvPr/>
        </p:nvPicPr>
        <p:blipFill>
          <a:blip r:embed="rId4"/>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barn(inVertical)">
                                      <p:cBhvr>
                                        <p:cTn id="16" dur="500"/>
                                        <p:tgtEl>
                                          <p:spTgt spid="1947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514"/>
                                        </p:tgtEl>
                                        <p:attrNameLst>
                                          <p:attrName>style.visibility</p:attrName>
                                        </p:attrNameLst>
                                      </p:cBhvr>
                                      <p:to>
                                        <p:strVal val="visible"/>
                                      </p:to>
                                    </p:set>
                                    <p:animEffect transition="in" filter="fade">
                                      <p:cBhvr>
                                        <p:cTn id="20" dur="1000"/>
                                        <p:tgtEl>
                                          <p:spTgt spid="19514"/>
                                        </p:tgtEl>
                                      </p:cBhvr>
                                    </p:animEffect>
                                    <p:anim calcmode="lin" valueType="num">
                                      <p:cBhvr>
                                        <p:cTn id="21" dur="1000" fill="hold"/>
                                        <p:tgtEl>
                                          <p:spTgt spid="19514"/>
                                        </p:tgtEl>
                                        <p:attrNameLst>
                                          <p:attrName>ppt_x</p:attrName>
                                        </p:attrNameLst>
                                      </p:cBhvr>
                                      <p:tavLst>
                                        <p:tav tm="0">
                                          <p:val>
                                            <p:strVal val="#ppt_x"/>
                                          </p:val>
                                        </p:tav>
                                        <p:tav tm="100000">
                                          <p:val>
                                            <p:strVal val="#ppt_x"/>
                                          </p:val>
                                        </p:tav>
                                      </p:tavLst>
                                    </p:anim>
                                    <p:anim calcmode="lin" valueType="num">
                                      <p:cBhvr>
                                        <p:cTn id="22" dur="1000" fill="hold"/>
                                        <p:tgtEl>
                                          <p:spTgt spid="1951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barn(inVertical)">
                                      <p:cBhvr>
                                        <p:cTn id="26" dur="500"/>
                                        <p:tgtEl>
                                          <p:spTgt spid="9218"/>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71"/>
                                        </p:tgtEl>
                                        <p:attrNameLst>
                                          <p:attrName>style.visibility</p:attrName>
                                        </p:attrNameLst>
                                      </p:cBhvr>
                                      <p:to>
                                        <p:strVal val="visible"/>
                                      </p:to>
                                    </p:set>
                                    <p:animEffect transition="in" filter="barn(inVertical)">
                                      <p:cBhvr>
                                        <p:cTn id="37" dur="500"/>
                                        <p:tgtEl>
                                          <p:spTgt spid="19471"/>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19472"/>
                                        </p:tgtEl>
                                        <p:attrNameLst>
                                          <p:attrName>style.visibility</p:attrName>
                                        </p:attrNameLst>
                                      </p:cBhvr>
                                      <p:to>
                                        <p:strVal val="visible"/>
                                      </p:to>
                                    </p:set>
                                    <p:animEffect transition="in" filter="barn(inVertical)">
                                      <p:cBhvr>
                                        <p:cTn id="41" dur="500"/>
                                        <p:tgtEl>
                                          <p:spTgt spid="19472"/>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19473"/>
                                        </p:tgtEl>
                                        <p:attrNameLst>
                                          <p:attrName>style.visibility</p:attrName>
                                        </p:attrNameLst>
                                      </p:cBhvr>
                                      <p:to>
                                        <p:strVal val="visible"/>
                                      </p:to>
                                    </p:set>
                                    <p:animEffect transition="in" filter="barn(inVertical)">
                                      <p:cBhvr>
                                        <p:cTn id="45" dur="500"/>
                                        <p:tgtEl>
                                          <p:spTgt spid="19473"/>
                                        </p:tgtEl>
                                      </p:cBhvr>
                                    </p:animEffect>
                                  </p:childTnLst>
                                </p:cTn>
                              </p:par>
                            </p:childTnLst>
                          </p:cTn>
                        </p:par>
                        <p:par>
                          <p:cTn id="46" fill="hold">
                            <p:stCondLst>
                              <p:cond delay="1500"/>
                            </p:stCondLst>
                            <p:childTnLst>
                              <p:par>
                                <p:cTn id="47" presetID="16" presetClass="entr" presetSubtype="21"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childTnLst>
                          </p:cTn>
                        </p:par>
                        <p:par>
                          <p:cTn id="50" fill="hold">
                            <p:stCondLst>
                              <p:cond delay="2000"/>
                            </p:stCondLst>
                            <p:childTnLst>
                              <p:par>
                                <p:cTn id="51" presetID="16" presetClass="entr" presetSubtype="21"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arn(inVertical)">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474"/>
                                        </p:tgtEl>
                                        <p:attrNameLst>
                                          <p:attrName>style.visibility</p:attrName>
                                        </p:attrNameLst>
                                      </p:cBhvr>
                                      <p:to>
                                        <p:strVal val="visible"/>
                                      </p:to>
                                    </p:set>
                                    <p:animEffect transition="in" filter="barn(inVertical)">
                                      <p:cBhvr>
                                        <p:cTn id="58" dur="500"/>
                                        <p:tgtEl>
                                          <p:spTgt spid="19474"/>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19476"/>
                                        </p:tgtEl>
                                        <p:attrNameLst>
                                          <p:attrName>style.visibility</p:attrName>
                                        </p:attrNameLst>
                                      </p:cBhvr>
                                      <p:to>
                                        <p:strVal val="visible"/>
                                      </p:to>
                                    </p:set>
                                    <p:animEffect transition="in" filter="barn(inVertical)">
                                      <p:cBhvr>
                                        <p:cTn id="62" dur="500"/>
                                        <p:tgtEl>
                                          <p:spTgt spid="19476"/>
                                        </p:tgtEl>
                                      </p:cBhvr>
                                    </p:animEffect>
                                  </p:childTnLst>
                                </p:cTn>
                              </p:par>
                            </p:childTnLst>
                          </p:cTn>
                        </p:par>
                        <p:par>
                          <p:cTn id="63" fill="hold">
                            <p:stCondLst>
                              <p:cond delay="1000"/>
                            </p:stCondLst>
                            <p:childTnLst>
                              <p:par>
                                <p:cTn id="64" presetID="16" presetClass="entr" presetSubtype="21" fill="hold" grpId="0" nodeType="afterEffect">
                                  <p:stCondLst>
                                    <p:cond delay="0"/>
                                  </p:stCondLst>
                                  <p:childTnLst>
                                    <p:set>
                                      <p:cBhvr>
                                        <p:cTn id="65" dur="1" fill="hold">
                                          <p:stCondLst>
                                            <p:cond delay="0"/>
                                          </p:stCondLst>
                                        </p:cTn>
                                        <p:tgtEl>
                                          <p:spTgt spid="19477"/>
                                        </p:tgtEl>
                                        <p:attrNameLst>
                                          <p:attrName>style.visibility</p:attrName>
                                        </p:attrNameLst>
                                      </p:cBhvr>
                                      <p:to>
                                        <p:strVal val="visible"/>
                                      </p:to>
                                    </p:set>
                                    <p:animEffect transition="in" filter="barn(inVertical)">
                                      <p:cBhvr>
                                        <p:cTn id="66" dur="500"/>
                                        <p:tgtEl>
                                          <p:spTgt spid="19477"/>
                                        </p:tgtEl>
                                      </p:cBhvr>
                                    </p:animEffect>
                                  </p:childTnLst>
                                </p:cTn>
                              </p:par>
                            </p:childTnLst>
                          </p:cTn>
                        </p:par>
                        <p:par>
                          <p:cTn id="67" fill="hold">
                            <p:stCondLst>
                              <p:cond delay="1500"/>
                            </p:stCondLst>
                            <p:childTnLst>
                              <p:par>
                                <p:cTn id="68" presetID="16" presetClass="entr" presetSubtype="21" fill="hold" grpId="0" nodeType="afterEffect">
                                  <p:stCondLst>
                                    <p:cond delay="0"/>
                                  </p:stCondLst>
                                  <p:childTnLst>
                                    <p:set>
                                      <p:cBhvr>
                                        <p:cTn id="69" dur="1" fill="hold">
                                          <p:stCondLst>
                                            <p:cond delay="0"/>
                                          </p:stCondLst>
                                        </p:cTn>
                                        <p:tgtEl>
                                          <p:spTgt spid="19478"/>
                                        </p:tgtEl>
                                        <p:attrNameLst>
                                          <p:attrName>style.visibility</p:attrName>
                                        </p:attrNameLst>
                                      </p:cBhvr>
                                      <p:to>
                                        <p:strVal val="visible"/>
                                      </p:to>
                                    </p:set>
                                    <p:animEffect transition="in" filter="barn(inVertical)">
                                      <p:cBhvr>
                                        <p:cTn id="70" dur="500"/>
                                        <p:tgtEl>
                                          <p:spTgt spid="19478"/>
                                        </p:tgtEl>
                                      </p:cBhvr>
                                    </p:animEffect>
                                  </p:childTnLst>
                                </p:cTn>
                              </p:par>
                            </p:childTnLst>
                          </p:cTn>
                        </p:par>
                        <p:par>
                          <p:cTn id="71" fill="hold">
                            <p:stCondLst>
                              <p:cond delay="2000"/>
                            </p:stCondLst>
                            <p:childTnLst>
                              <p:par>
                                <p:cTn id="72" presetID="16" presetClass="entr" presetSubtype="21"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arn(inVertical)">
                                      <p:cBhvr>
                                        <p:cTn id="74" dur="500"/>
                                        <p:tgtEl>
                                          <p:spTgt spid="48"/>
                                        </p:tgtEl>
                                      </p:cBhvr>
                                    </p:animEffect>
                                  </p:childTnLst>
                                </p:cTn>
                              </p:par>
                            </p:childTnLst>
                          </p:cTn>
                        </p:par>
                        <p:par>
                          <p:cTn id="75" fill="hold">
                            <p:stCondLst>
                              <p:cond delay="2500"/>
                            </p:stCondLst>
                            <p:childTnLst>
                              <p:par>
                                <p:cTn id="76" presetID="16" presetClass="entr" presetSubtype="21"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arn(inVertical)">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508"/>
                                        </p:tgtEl>
                                        <p:attrNameLst>
                                          <p:attrName>style.visibility</p:attrName>
                                        </p:attrNameLst>
                                      </p:cBhvr>
                                      <p:to>
                                        <p:strVal val="visible"/>
                                      </p:to>
                                    </p:set>
                                    <p:animEffect transition="in" filter="fade">
                                      <p:cBhvr>
                                        <p:cTn id="83" dur="1000"/>
                                        <p:tgtEl>
                                          <p:spTgt spid="19508"/>
                                        </p:tgtEl>
                                      </p:cBhvr>
                                    </p:animEffect>
                                    <p:anim calcmode="lin" valueType="num">
                                      <p:cBhvr>
                                        <p:cTn id="84" dur="1000" fill="hold"/>
                                        <p:tgtEl>
                                          <p:spTgt spid="19508"/>
                                        </p:tgtEl>
                                        <p:attrNameLst>
                                          <p:attrName>ppt_x</p:attrName>
                                        </p:attrNameLst>
                                      </p:cBhvr>
                                      <p:tavLst>
                                        <p:tav tm="0">
                                          <p:val>
                                            <p:strVal val="#ppt_x"/>
                                          </p:val>
                                        </p:tav>
                                        <p:tav tm="100000">
                                          <p:val>
                                            <p:strVal val="#ppt_x"/>
                                          </p:val>
                                        </p:tav>
                                      </p:tavLst>
                                    </p:anim>
                                    <p:anim calcmode="lin" valueType="num">
                                      <p:cBhvr>
                                        <p:cTn id="85" dur="1000" fill="hold"/>
                                        <p:tgtEl>
                                          <p:spTgt spid="19508"/>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42" presetClass="entr" presetSubtype="0" fill="hold" grpId="0" nodeType="afterEffect">
                                  <p:stCondLst>
                                    <p:cond delay="0"/>
                                  </p:stCondLst>
                                  <p:childTnLst>
                                    <p:set>
                                      <p:cBhvr>
                                        <p:cTn id="88" dur="1" fill="hold">
                                          <p:stCondLst>
                                            <p:cond delay="0"/>
                                          </p:stCondLst>
                                        </p:cTn>
                                        <p:tgtEl>
                                          <p:spTgt spid="19510"/>
                                        </p:tgtEl>
                                        <p:attrNameLst>
                                          <p:attrName>style.visibility</p:attrName>
                                        </p:attrNameLst>
                                      </p:cBhvr>
                                      <p:to>
                                        <p:strVal val="visible"/>
                                      </p:to>
                                    </p:set>
                                    <p:animEffect transition="in" filter="fade">
                                      <p:cBhvr>
                                        <p:cTn id="89" dur="1000"/>
                                        <p:tgtEl>
                                          <p:spTgt spid="19510"/>
                                        </p:tgtEl>
                                      </p:cBhvr>
                                    </p:animEffect>
                                    <p:anim calcmode="lin" valueType="num">
                                      <p:cBhvr>
                                        <p:cTn id="90" dur="1000" fill="hold"/>
                                        <p:tgtEl>
                                          <p:spTgt spid="19510"/>
                                        </p:tgtEl>
                                        <p:attrNameLst>
                                          <p:attrName>ppt_x</p:attrName>
                                        </p:attrNameLst>
                                      </p:cBhvr>
                                      <p:tavLst>
                                        <p:tav tm="0">
                                          <p:val>
                                            <p:strVal val="#ppt_x"/>
                                          </p:val>
                                        </p:tav>
                                        <p:tav tm="100000">
                                          <p:val>
                                            <p:strVal val="#ppt_x"/>
                                          </p:val>
                                        </p:tav>
                                      </p:tavLst>
                                    </p:anim>
                                    <p:anim calcmode="lin" valueType="num">
                                      <p:cBhvr>
                                        <p:cTn id="91" dur="1000" fill="hold"/>
                                        <p:tgtEl>
                                          <p:spTgt spid="19510"/>
                                        </p:tgtEl>
                                        <p:attrNameLst>
                                          <p:attrName>ppt_y</p:attrName>
                                        </p:attrNameLst>
                                      </p:cBhvr>
                                      <p:tavLst>
                                        <p:tav tm="0">
                                          <p:val>
                                            <p:strVal val="#ppt_y+.1"/>
                                          </p:val>
                                        </p:tav>
                                        <p:tav tm="100000">
                                          <p:val>
                                            <p:strVal val="#ppt_y"/>
                                          </p:val>
                                        </p:tav>
                                      </p:tavLst>
                                    </p:anim>
                                  </p:childTnLst>
                                </p:cTn>
                              </p:par>
                            </p:childTnLst>
                          </p:cTn>
                        </p:par>
                        <p:par>
                          <p:cTn id="92" fill="hold">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19503"/>
                                        </p:tgtEl>
                                        <p:attrNameLst>
                                          <p:attrName>style.visibility</p:attrName>
                                        </p:attrNameLst>
                                      </p:cBhvr>
                                      <p:to>
                                        <p:strVal val="visible"/>
                                      </p:to>
                                    </p:set>
                                    <p:animEffect transition="in" filter="fade">
                                      <p:cBhvr>
                                        <p:cTn id="95" dur="1000"/>
                                        <p:tgtEl>
                                          <p:spTgt spid="19503"/>
                                        </p:tgtEl>
                                      </p:cBhvr>
                                    </p:animEffect>
                                    <p:anim calcmode="lin" valueType="num">
                                      <p:cBhvr>
                                        <p:cTn id="96" dur="1000" fill="hold"/>
                                        <p:tgtEl>
                                          <p:spTgt spid="19503"/>
                                        </p:tgtEl>
                                        <p:attrNameLst>
                                          <p:attrName>ppt_x</p:attrName>
                                        </p:attrNameLst>
                                      </p:cBhvr>
                                      <p:tavLst>
                                        <p:tav tm="0">
                                          <p:val>
                                            <p:strVal val="#ppt_x"/>
                                          </p:val>
                                        </p:tav>
                                        <p:tav tm="100000">
                                          <p:val>
                                            <p:strVal val="#ppt_x"/>
                                          </p:val>
                                        </p:tav>
                                      </p:tavLst>
                                    </p:anim>
                                    <p:anim calcmode="lin" valueType="num">
                                      <p:cBhvr>
                                        <p:cTn id="97" dur="1000" fill="hold"/>
                                        <p:tgtEl>
                                          <p:spTgt spid="19503"/>
                                        </p:tgtEl>
                                        <p:attrNameLst>
                                          <p:attrName>ppt_y</p:attrName>
                                        </p:attrNameLst>
                                      </p:cBhvr>
                                      <p:tavLst>
                                        <p:tav tm="0">
                                          <p:val>
                                            <p:strVal val="#ppt_y+.1"/>
                                          </p:val>
                                        </p:tav>
                                        <p:tav tm="100000">
                                          <p:val>
                                            <p:strVal val="#ppt_y"/>
                                          </p:val>
                                        </p:tav>
                                      </p:tavLst>
                                    </p:anim>
                                  </p:childTnLst>
                                </p:cTn>
                              </p:par>
                            </p:childTnLst>
                          </p:cTn>
                        </p:par>
                        <p:par>
                          <p:cTn id="98" fill="hold">
                            <p:stCondLst>
                              <p:cond delay="3000"/>
                            </p:stCondLst>
                            <p:childTnLst>
                              <p:par>
                                <p:cTn id="99" presetID="42" presetClass="entr" presetSubtype="0"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1000"/>
                                        <p:tgtEl>
                                          <p:spTgt spid="51"/>
                                        </p:tgtEl>
                                      </p:cBhvr>
                                    </p:animEffect>
                                    <p:anim calcmode="lin" valueType="num">
                                      <p:cBhvr>
                                        <p:cTn id="102" dur="1000" fill="hold"/>
                                        <p:tgtEl>
                                          <p:spTgt spid="51"/>
                                        </p:tgtEl>
                                        <p:attrNameLst>
                                          <p:attrName>ppt_x</p:attrName>
                                        </p:attrNameLst>
                                      </p:cBhvr>
                                      <p:tavLst>
                                        <p:tav tm="0">
                                          <p:val>
                                            <p:strVal val="#ppt_x"/>
                                          </p:val>
                                        </p:tav>
                                        <p:tav tm="100000">
                                          <p:val>
                                            <p:strVal val="#ppt_x"/>
                                          </p:val>
                                        </p:tav>
                                      </p:tavLst>
                                    </p:anim>
                                    <p:anim calcmode="lin" valueType="num">
                                      <p:cBhvr>
                                        <p:cTn id="103" dur="1000" fill="hold"/>
                                        <p:tgtEl>
                                          <p:spTgt spid="51"/>
                                        </p:tgtEl>
                                        <p:attrNameLst>
                                          <p:attrName>ppt_y</p:attrName>
                                        </p:attrNameLst>
                                      </p:cBhvr>
                                      <p:tavLst>
                                        <p:tav tm="0">
                                          <p:val>
                                            <p:strVal val="#ppt_y+.1"/>
                                          </p:val>
                                        </p:tav>
                                        <p:tav tm="100000">
                                          <p:val>
                                            <p:strVal val="#ppt_y"/>
                                          </p:val>
                                        </p:tav>
                                      </p:tavLst>
                                    </p:anim>
                                  </p:childTnLst>
                                </p:cTn>
                              </p:par>
                            </p:childTnLst>
                          </p:cTn>
                        </p:par>
                        <p:par>
                          <p:cTn id="104" fill="hold">
                            <p:stCondLst>
                              <p:cond delay="4000"/>
                            </p:stCondLst>
                            <p:childTnLst>
                              <p:par>
                                <p:cTn id="105" presetID="42" presetClass="entr" presetSubtype="0" fill="hold" grpId="0" nodeType="afterEffect">
                                  <p:stCondLst>
                                    <p:cond delay="0"/>
                                  </p:stCondLst>
                                  <p:childTnLst>
                                    <p:set>
                                      <p:cBhvr>
                                        <p:cTn id="106" dur="1" fill="hold">
                                          <p:stCondLst>
                                            <p:cond delay="0"/>
                                          </p:stCondLst>
                                        </p:cTn>
                                        <p:tgtEl>
                                          <p:spTgt spid="19504"/>
                                        </p:tgtEl>
                                        <p:attrNameLst>
                                          <p:attrName>style.visibility</p:attrName>
                                        </p:attrNameLst>
                                      </p:cBhvr>
                                      <p:to>
                                        <p:strVal val="visible"/>
                                      </p:to>
                                    </p:set>
                                    <p:animEffect transition="in" filter="fade">
                                      <p:cBhvr>
                                        <p:cTn id="107" dur="1000"/>
                                        <p:tgtEl>
                                          <p:spTgt spid="19504"/>
                                        </p:tgtEl>
                                      </p:cBhvr>
                                    </p:animEffect>
                                    <p:anim calcmode="lin" valueType="num">
                                      <p:cBhvr>
                                        <p:cTn id="108" dur="1000" fill="hold"/>
                                        <p:tgtEl>
                                          <p:spTgt spid="19504"/>
                                        </p:tgtEl>
                                        <p:attrNameLst>
                                          <p:attrName>ppt_x</p:attrName>
                                        </p:attrNameLst>
                                      </p:cBhvr>
                                      <p:tavLst>
                                        <p:tav tm="0">
                                          <p:val>
                                            <p:strVal val="#ppt_x"/>
                                          </p:val>
                                        </p:tav>
                                        <p:tav tm="100000">
                                          <p:val>
                                            <p:strVal val="#ppt_x"/>
                                          </p:val>
                                        </p:tav>
                                      </p:tavLst>
                                    </p:anim>
                                    <p:anim calcmode="lin" valueType="num">
                                      <p:cBhvr>
                                        <p:cTn id="109" dur="1000" fill="hold"/>
                                        <p:tgtEl>
                                          <p:spTgt spid="19504"/>
                                        </p:tgtEl>
                                        <p:attrNameLst>
                                          <p:attrName>ppt_y</p:attrName>
                                        </p:attrNameLst>
                                      </p:cBhvr>
                                      <p:tavLst>
                                        <p:tav tm="0">
                                          <p:val>
                                            <p:strVal val="#ppt_y+.1"/>
                                          </p:val>
                                        </p:tav>
                                        <p:tav tm="100000">
                                          <p:val>
                                            <p:strVal val="#ppt_y"/>
                                          </p:val>
                                        </p:tav>
                                      </p:tavLst>
                                    </p:anim>
                                  </p:childTnLst>
                                </p:cTn>
                              </p:par>
                            </p:childTnLst>
                          </p:cTn>
                        </p:par>
                        <p:par>
                          <p:cTn id="110" fill="hold">
                            <p:stCondLst>
                              <p:cond delay="5000"/>
                            </p:stCondLst>
                            <p:childTnLst>
                              <p:par>
                                <p:cTn id="111" presetID="42" presetClass="entr" presetSubtype="0" fill="hold" grpId="0" nodeType="afterEffect">
                                  <p:stCondLst>
                                    <p:cond delay="0"/>
                                  </p:stCondLst>
                                  <p:childTnLst>
                                    <p:set>
                                      <p:cBhvr>
                                        <p:cTn id="112" dur="1" fill="hold">
                                          <p:stCondLst>
                                            <p:cond delay="0"/>
                                          </p:stCondLst>
                                        </p:cTn>
                                        <p:tgtEl>
                                          <p:spTgt spid="19506"/>
                                        </p:tgtEl>
                                        <p:attrNameLst>
                                          <p:attrName>style.visibility</p:attrName>
                                        </p:attrNameLst>
                                      </p:cBhvr>
                                      <p:to>
                                        <p:strVal val="visible"/>
                                      </p:to>
                                    </p:set>
                                    <p:animEffect transition="in" filter="fade">
                                      <p:cBhvr>
                                        <p:cTn id="113" dur="1000"/>
                                        <p:tgtEl>
                                          <p:spTgt spid="19506"/>
                                        </p:tgtEl>
                                      </p:cBhvr>
                                    </p:animEffect>
                                    <p:anim calcmode="lin" valueType="num">
                                      <p:cBhvr>
                                        <p:cTn id="114" dur="1000" fill="hold"/>
                                        <p:tgtEl>
                                          <p:spTgt spid="19506"/>
                                        </p:tgtEl>
                                        <p:attrNameLst>
                                          <p:attrName>ppt_x</p:attrName>
                                        </p:attrNameLst>
                                      </p:cBhvr>
                                      <p:tavLst>
                                        <p:tav tm="0">
                                          <p:val>
                                            <p:strVal val="#ppt_x"/>
                                          </p:val>
                                        </p:tav>
                                        <p:tav tm="100000">
                                          <p:val>
                                            <p:strVal val="#ppt_x"/>
                                          </p:val>
                                        </p:tav>
                                      </p:tavLst>
                                    </p:anim>
                                    <p:anim calcmode="lin" valueType="num">
                                      <p:cBhvr>
                                        <p:cTn id="115" dur="1000" fill="hold"/>
                                        <p:tgtEl>
                                          <p:spTgt spid="19506"/>
                                        </p:tgtEl>
                                        <p:attrNameLst>
                                          <p:attrName>ppt_y</p:attrName>
                                        </p:attrNameLst>
                                      </p:cBhvr>
                                      <p:tavLst>
                                        <p:tav tm="0">
                                          <p:val>
                                            <p:strVal val="#ppt_y+.1"/>
                                          </p:val>
                                        </p:tav>
                                        <p:tav tm="100000">
                                          <p:val>
                                            <p:strVal val="#ppt_y"/>
                                          </p:val>
                                        </p:tav>
                                      </p:tavLst>
                                    </p:anim>
                                  </p:childTnLst>
                                </p:cTn>
                              </p:par>
                            </p:childTnLst>
                          </p:cTn>
                        </p:par>
                        <p:par>
                          <p:cTn id="116" fill="hold">
                            <p:stCondLst>
                              <p:cond delay="6000"/>
                            </p:stCondLst>
                            <p:childTnLst>
                              <p:par>
                                <p:cTn id="117" presetID="42" presetClass="entr" presetSubtype="0" fill="hold" grpId="0" nodeType="afterEffect">
                                  <p:stCondLst>
                                    <p:cond delay="0"/>
                                  </p:stCondLst>
                                  <p:childTnLst>
                                    <p:set>
                                      <p:cBhvr>
                                        <p:cTn id="118" dur="1" fill="hold">
                                          <p:stCondLst>
                                            <p:cond delay="0"/>
                                          </p:stCondLst>
                                        </p:cTn>
                                        <p:tgtEl>
                                          <p:spTgt spid="19523"/>
                                        </p:tgtEl>
                                        <p:attrNameLst>
                                          <p:attrName>style.visibility</p:attrName>
                                        </p:attrNameLst>
                                      </p:cBhvr>
                                      <p:to>
                                        <p:strVal val="visible"/>
                                      </p:to>
                                    </p:set>
                                    <p:animEffect transition="in" filter="fade">
                                      <p:cBhvr>
                                        <p:cTn id="119" dur="1000"/>
                                        <p:tgtEl>
                                          <p:spTgt spid="19523"/>
                                        </p:tgtEl>
                                      </p:cBhvr>
                                    </p:animEffect>
                                    <p:anim calcmode="lin" valueType="num">
                                      <p:cBhvr>
                                        <p:cTn id="120" dur="1000" fill="hold"/>
                                        <p:tgtEl>
                                          <p:spTgt spid="19523"/>
                                        </p:tgtEl>
                                        <p:attrNameLst>
                                          <p:attrName>ppt_x</p:attrName>
                                        </p:attrNameLst>
                                      </p:cBhvr>
                                      <p:tavLst>
                                        <p:tav tm="0">
                                          <p:val>
                                            <p:strVal val="#ppt_x"/>
                                          </p:val>
                                        </p:tav>
                                        <p:tav tm="100000">
                                          <p:val>
                                            <p:strVal val="#ppt_x"/>
                                          </p:val>
                                        </p:tav>
                                      </p:tavLst>
                                    </p:anim>
                                    <p:anim calcmode="lin" valueType="num">
                                      <p:cBhvr>
                                        <p:cTn id="121" dur="1000" fill="hold"/>
                                        <p:tgtEl>
                                          <p:spTgt spid="19523"/>
                                        </p:tgtEl>
                                        <p:attrNameLst>
                                          <p:attrName>ppt_y</p:attrName>
                                        </p:attrNameLst>
                                      </p:cBhvr>
                                      <p:tavLst>
                                        <p:tav tm="0">
                                          <p:val>
                                            <p:strVal val="#ppt_y+.1"/>
                                          </p:val>
                                        </p:tav>
                                        <p:tav tm="100000">
                                          <p:val>
                                            <p:strVal val="#ppt_y"/>
                                          </p:val>
                                        </p:tav>
                                      </p:tavLst>
                                    </p:anim>
                                  </p:childTnLst>
                                </p:cTn>
                              </p:par>
                            </p:childTnLst>
                          </p:cTn>
                        </p:par>
                        <p:par>
                          <p:cTn id="122" fill="hold">
                            <p:stCondLst>
                              <p:cond delay="7000"/>
                            </p:stCondLst>
                            <p:childTnLst>
                              <p:par>
                                <p:cTn id="123" presetID="42" presetClass="entr" presetSubtype="0" fill="hold" grpId="0" nodeType="afterEffect">
                                  <p:stCondLst>
                                    <p:cond delay="0"/>
                                  </p:stCondLst>
                                  <p:childTnLst>
                                    <p:set>
                                      <p:cBhvr>
                                        <p:cTn id="124" dur="1" fill="hold">
                                          <p:stCondLst>
                                            <p:cond delay="0"/>
                                          </p:stCondLst>
                                        </p:cTn>
                                        <p:tgtEl>
                                          <p:spTgt spid="19511"/>
                                        </p:tgtEl>
                                        <p:attrNameLst>
                                          <p:attrName>style.visibility</p:attrName>
                                        </p:attrNameLst>
                                      </p:cBhvr>
                                      <p:to>
                                        <p:strVal val="visible"/>
                                      </p:to>
                                    </p:set>
                                    <p:animEffect transition="in" filter="fade">
                                      <p:cBhvr>
                                        <p:cTn id="125" dur="1000"/>
                                        <p:tgtEl>
                                          <p:spTgt spid="19511"/>
                                        </p:tgtEl>
                                      </p:cBhvr>
                                    </p:animEffect>
                                    <p:anim calcmode="lin" valueType="num">
                                      <p:cBhvr>
                                        <p:cTn id="126" dur="1000" fill="hold"/>
                                        <p:tgtEl>
                                          <p:spTgt spid="19511"/>
                                        </p:tgtEl>
                                        <p:attrNameLst>
                                          <p:attrName>ppt_x</p:attrName>
                                        </p:attrNameLst>
                                      </p:cBhvr>
                                      <p:tavLst>
                                        <p:tav tm="0">
                                          <p:val>
                                            <p:strVal val="#ppt_x"/>
                                          </p:val>
                                        </p:tav>
                                        <p:tav tm="100000">
                                          <p:val>
                                            <p:strVal val="#ppt_x"/>
                                          </p:val>
                                        </p:tav>
                                      </p:tavLst>
                                    </p:anim>
                                    <p:anim calcmode="lin" valueType="num">
                                      <p:cBhvr>
                                        <p:cTn id="127" dur="1000" fill="hold"/>
                                        <p:tgtEl>
                                          <p:spTgt spid="19511"/>
                                        </p:tgtEl>
                                        <p:attrNameLst>
                                          <p:attrName>ppt_y</p:attrName>
                                        </p:attrNameLst>
                                      </p:cBhvr>
                                      <p:tavLst>
                                        <p:tav tm="0">
                                          <p:val>
                                            <p:strVal val="#ppt_y+.1"/>
                                          </p:val>
                                        </p:tav>
                                        <p:tav tm="100000">
                                          <p:val>
                                            <p:strVal val="#ppt_y"/>
                                          </p:val>
                                        </p:tav>
                                      </p:tavLst>
                                    </p:anim>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19507"/>
                                        </p:tgtEl>
                                        <p:attrNameLst>
                                          <p:attrName>style.visibility</p:attrName>
                                        </p:attrNameLst>
                                      </p:cBhvr>
                                      <p:to>
                                        <p:strVal val="visible"/>
                                      </p:to>
                                    </p:set>
                                    <p:animEffect transition="in" filter="fade">
                                      <p:cBhvr>
                                        <p:cTn id="131" dur="1000"/>
                                        <p:tgtEl>
                                          <p:spTgt spid="19507"/>
                                        </p:tgtEl>
                                      </p:cBhvr>
                                    </p:animEffect>
                                    <p:anim calcmode="lin" valueType="num">
                                      <p:cBhvr>
                                        <p:cTn id="132" dur="1000" fill="hold"/>
                                        <p:tgtEl>
                                          <p:spTgt spid="19507"/>
                                        </p:tgtEl>
                                        <p:attrNameLst>
                                          <p:attrName>ppt_x</p:attrName>
                                        </p:attrNameLst>
                                      </p:cBhvr>
                                      <p:tavLst>
                                        <p:tav tm="0">
                                          <p:val>
                                            <p:strVal val="#ppt_x"/>
                                          </p:val>
                                        </p:tav>
                                        <p:tav tm="100000">
                                          <p:val>
                                            <p:strVal val="#ppt_x"/>
                                          </p:val>
                                        </p:tav>
                                      </p:tavLst>
                                    </p:anim>
                                    <p:anim calcmode="lin" valueType="num">
                                      <p:cBhvr>
                                        <p:cTn id="133" dur="1000" fill="hold"/>
                                        <p:tgtEl>
                                          <p:spTgt spid="19507"/>
                                        </p:tgtEl>
                                        <p:attrNameLst>
                                          <p:attrName>ppt_y</p:attrName>
                                        </p:attrNameLst>
                                      </p:cBhvr>
                                      <p:tavLst>
                                        <p:tav tm="0">
                                          <p:val>
                                            <p:strVal val="#ppt_y+.1"/>
                                          </p:val>
                                        </p:tav>
                                        <p:tav tm="100000">
                                          <p:val>
                                            <p:strVal val="#ppt_y"/>
                                          </p:val>
                                        </p:tav>
                                      </p:tavLst>
                                    </p:anim>
                                  </p:childTnLst>
                                </p:cTn>
                              </p:par>
                            </p:childTnLst>
                          </p:cTn>
                        </p:par>
                        <p:par>
                          <p:cTn id="134" fill="hold">
                            <p:stCondLst>
                              <p:cond delay="9000"/>
                            </p:stCondLst>
                            <p:childTnLst>
                              <p:par>
                                <p:cTn id="135" presetID="42" presetClass="entr" presetSubtype="0" fill="hold" grpId="0" nodeType="afterEffect">
                                  <p:stCondLst>
                                    <p:cond delay="0"/>
                                  </p:stCondLst>
                                  <p:childTnLst>
                                    <p:set>
                                      <p:cBhvr>
                                        <p:cTn id="136" dur="1" fill="hold">
                                          <p:stCondLst>
                                            <p:cond delay="0"/>
                                          </p:stCondLst>
                                        </p:cTn>
                                        <p:tgtEl>
                                          <p:spTgt spid="19526"/>
                                        </p:tgtEl>
                                        <p:attrNameLst>
                                          <p:attrName>style.visibility</p:attrName>
                                        </p:attrNameLst>
                                      </p:cBhvr>
                                      <p:to>
                                        <p:strVal val="visible"/>
                                      </p:to>
                                    </p:set>
                                    <p:animEffect transition="in" filter="fade">
                                      <p:cBhvr>
                                        <p:cTn id="137" dur="1000"/>
                                        <p:tgtEl>
                                          <p:spTgt spid="19526"/>
                                        </p:tgtEl>
                                      </p:cBhvr>
                                    </p:animEffect>
                                    <p:anim calcmode="lin" valueType="num">
                                      <p:cBhvr>
                                        <p:cTn id="138" dur="1000" fill="hold"/>
                                        <p:tgtEl>
                                          <p:spTgt spid="19526"/>
                                        </p:tgtEl>
                                        <p:attrNameLst>
                                          <p:attrName>ppt_x</p:attrName>
                                        </p:attrNameLst>
                                      </p:cBhvr>
                                      <p:tavLst>
                                        <p:tav tm="0">
                                          <p:val>
                                            <p:strVal val="#ppt_x"/>
                                          </p:val>
                                        </p:tav>
                                        <p:tav tm="100000">
                                          <p:val>
                                            <p:strVal val="#ppt_x"/>
                                          </p:val>
                                        </p:tav>
                                      </p:tavLst>
                                    </p:anim>
                                    <p:anim calcmode="lin" valueType="num">
                                      <p:cBhvr>
                                        <p:cTn id="139" dur="1000" fill="hold"/>
                                        <p:tgtEl>
                                          <p:spTgt spid="19526"/>
                                        </p:tgtEl>
                                        <p:attrNameLst>
                                          <p:attrName>ppt_y</p:attrName>
                                        </p:attrNameLst>
                                      </p:cBhvr>
                                      <p:tavLst>
                                        <p:tav tm="0">
                                          <p:val>
                                            <p:strVal val="#ppt_y+.1"/>
                                          </p:val>
                                        </p:tav>
                                        <p:tav tm="100000">
                                          <p:val>
                                            <p:strVal val="#ppt_y"/>
                                          </p:val>
                                        </p:tav>
                                      </p:tavLst>
                                    </p:anim>
                                  </p:childTnLst>
                                </p:cTn>
                              </p:par>
                            </p:childTnLst>
                          </p:cTn>
                        </p:par>
                        <p:par>
                          <p:cTn id="140" fill="hold">
                            <p:stCondLst>
                              <p:cond delay="10000"/>
                            </p:stCondLst>
                            <p:childTnLst>
                              <p:par>
                                <p:cTn id="141" presetID="42" presetClass="entr" presetSubtype="0" fill="hold" grpId="0" nodeType="afterEffect">
                                  <p:stCondLst>
                                    <p:cond delay="0"/>
                                  </p:stCondLst>
                                  <p:childTnLst>
                                    <p:set>
                                      <p:cBhvr>
                                        <p:cTn id="142" dur="1" fill="hold">
                                          <p:stCondLst>
                                            <p:cond delay="0"/>
                                          </p:stCondLst>
                                        </p:cTn>
                                        <p:tgtEl>
                                          <p:spTgt spid="19512"/>
                                        </p:tgtEl>
                                        <p:attrNameLst>
                                          <p:attrName>style.visibility</p:attrName>
                                        </p:attrNameLst>
                                      </p:cBhvr>
                                      <p:to>
                                        <p:strVal val="visible"/>
                                      </p:to>
                                    </p:set>
                                    <p:animEffect transition="in" filter="fade">
                                      <p:cBhvr>
                                        <p:cTn id="143" dur="1000"/>
                                        <p:tgtEl>
                                          <p:spTgt spid="19512"/>
                                        </p:tgtEl>
                                      </p:cBhvr>
                                    </p:animEffect>
                                    <p:anim calcmode="lin" valueType="num">
                                      <p:cBhvr>
                                        <p:cTn id="144" dur="1000" fill="hold"/>
                                        <p:tgtEl>
                                          <p:spTgt spid="19512"/>
                                        </p:tgtEl>
                                        <p:attrNameLst>
                                          <p:attrName>ppt_x</p:attrName>
                                        </p:attrNameLst>
                                      </p:cBhvr>
                                      <p:tavLst>
                                        <p:tav tm="0">
                                          <p:val>
                                            <p:strVal val="#ppt_x"/>
                                          </p:val>
                                        </p:tav>
                                        <p:tav tm="100000">
                                          <p:val>
                                            <p:strVal val="#ppt_x"/>
                                          </p:val>
                                        </p:tav>
                                      </p:tavLst>
                                    </p:anim>
                                    <p:anim calcmode="lin" valueType="num">
                                      <p:cBhvr>
                                        <p:cTn id="145" dur="1000" fill="hold"/>
                                        <p:tgtEl>
                                          <p:spTgt spid="19512"/>
                                        </p:tgtEl>
                                        <p:attrNameLst>
                                          <p:attrName>ppt_y</p:attrName>
                                        </p:attrNameLst>
                                      </p:cBhvr>
                                      <p:tavLst>
                                        <p:tav tm="0">
                                          <p:val>
                                            <p:strVal val="#ppt_y+.1"/>
                                          </p:val>
                                        </p:tav>
                                        <p:tav tm="100000">
                                          <p:val>
                                            <p:strVal val="#ppt_y"/>
                                          </p:val>
                                        </p:tav>
                                      </p:tavLst>
                                    </p:anim>
                                  </p:childTnLst>
                                </p:cTn>
                              </p:par>
                            </p:childTnLst>
                          </p:cTn>
                        </p:par>
                        <p:par>
                          <p:cTn id="146" fill="hold">
                            <p:stCondLst>
                              <p:cond delay="11000"/>
                            </p:stCondLst>
                            <p:childTnLst>
                              <p:par>
                                <p:cTn id="147" presetID="42" presetClass="entr" presetSubtype="0" fill="hold" grpId="0" nodeType="afterEffect">
                                  <p:stCondLst>
                                    <p:cond delay="0"/>
                                  </p:stCondLst>
                                  <p:childTnLst>
                                    <p:set>
                                      <p:cBhvr>
                                        <p:cTn id="148" dur="1" fill="hold">
                                          <p:stCondLst>
                                            <p:cond delay="0"/>
                                          </p:stCondLst>
                                        </p:cTn>
                                        <p:tgtEl>
                                          <p:spTgt spid="19509"/>
                                        </p:tgtEl>
                                        <p:attrNameLst>
                                          <p:attrName>style.visibility</p:attrName>
                                        </p:attrNameLst>
                                      </p:cBhvr>
                                      <p:to>
                                        <p:strVal val="visible"/>
                                      </p:to>
                                    </p:set>
                                    <p:animEffect transition="in" filter="fade">
                                      <p:cBhvr>
                                        <p:cTn id="149" dur="1000"/>
                                        <p:tgtEl>
                                          <p:spTgt spid="19509"/>
                                        </p:tgtEl>
                                      </p:cBhvr>
                                    </p:animEffect>
                                    <p:anim calcmode="lin" valueType="num">
                                      <p:cBhvr>
                                        <p:cTn id="150" dur="1000" fill="hold"/>
                                        <p:tgtEl>
                                          <p:spTgt spid="19509"/>
                                        </p:tgtEl>
                                        <p:attrNameLst>
                                          <p:attrName>ppt_x</p:attrName>
                                        </p:attrNameLst>
                                      </p:cBhvr>
                                      <p:tavLst>
                                        <p:tav tm="0">
                                          <p:val>
                                            <p:strVal val="#ppt_x"/>
                                          </p:val>
                                        </p:tav>
                                        <p:tav tm="100000">
                                          <p:val>
                                            <p:strVal val="#ppt_x"/>
                                          </p:val>
                                        </p:tav>
                                      </p:tavLst>
                                    </p:anim>
                                    <p:anim calcmode="lin" valueType="num">
                                      <p:cBhvr>
                                        <p:cTn id="151" dur="1000" fill="hold"/>
                                        <p:tgtEl>
                                          <p:spTgt spid="19509"/>
                                        </p:tgtEl>
                                        <p:attrNameLst>
                                          <p:attrName>ppt_y</p:attrName>
                                        </p:attrNameLst>
                                      </p:cBhvr>
                                      <p:tavLst>
                                        <p:tav tm="0">
                                          <p:val>
                                            <p:strVal val="#ppt_y+.1"/>
                                          </p:val>
                                        </p:tav>
                                        <p:tav tm="100000">
                                          <p:val>
                                            <p:strVal val="#ppt_y"/>
                                          </p:val>
                                        </p:tav>
                                      </p:tavLst>
                                    </p:anim>
                                  </p:childTnLst>
                                </p:cTn>
                              </p:par>
                            </p:childTnLst>
                          </p:cTn>
                        </p:par>
                        <p:par>
                          <p:cTn id="152" fill="hold">
                            <p:stCondLst>
                              <p:cond delay="12000"/>
                            </p:stCondLst>
                            <p:childTnLst>
                              <p:par>
                                <p:cTn id="153" presetID="42" presetClass="entr" presetSubtype="0" fill="hold" grpId="0" nodeType="afterEffect">
                                  <p:stCondLst>
                                    <p:cond delay="0"/>
                                  </p:stCondLst>
                                  <p:childTnLst>
                                    <p:set>
                                      <p:cBhvr>
                                        <p:cTn id="154" dur="1" fill="hold">
                                          <p:stCondLst>
                                            <p:cond delay="0"/>
                                          </p:stCondLst>
                                        </p:cTn>
                                        <p:tgtEl>
                                          <p:spTgt spid="19524"/>
                                        </p:tgtEl>
                                        <p:attrNameLst>
                                          <p:attrName>style.visibility</p:attrName>
                                        </p:attrNameLst>
                                      </p:cBhvr>
                                      <p:to>
                                        <p:strVal val="visible"/>
                                      </p:to>
                                    </p:set>
                                    <p:animEffect transition="in" filter="fade">
                                      <p:cBhvr>
                                        <p:cTn id="155" dur="1000"/>
                                        <p:tgtEl>
                                          <p:spTgt spid="19524"/>
                                        </p:tgtEl>
                                      </p:cBhvr>
                                    </p:animEffect>
                                    <p:anim calcmode="lin" valueType="num">
                                      <p:cBhvr>
                                        <p:cTn id="156" dur="1000" fill="hold"/>
                                        <p:tgtEl>
                                          <p:spTgt spid="19524"/>
                                        </p:tgtEl>
                                        <p:attrNameLst>
                                          <p:attrName>ppt_x</p:attrName>
                                        </p:attrNameLst>
                                      </p:cBhvr>
                                      <p:tavLst>
                                        <p:tav tm="0">
                                          <p:val>
                                            <p:strVal val="#ppt_x"/>
                                          </p:val>
                                        </p:tav>
                                        <p:tav tm="100000">
                                          <p:val>
                                            <p:strVal val="#ppt_x"/>
                                          </p:val>
                                        </p:tav>
                                      </p:tavLst>
                                    </p:anim>
                                    <p:anim calcmode="lin" valueType="num">
                                      <p:cBhvr>
                                        <p:cTn id="157" dur="1000" fill="hold"/>
                                        <p:tgtEl>
                                          <p:spTgt spid="19524"/>
                                        </p:tgtEl>
                                        <p:attrNameLst>
                                          <p:attrName>ppt_y</p:attrName>
                                        </p:attrNameLst>
                                      </p:cBhvr>
                                      <p:tavLst>
                                        <p:tav tm="0">
                                          <p:val>
                                            <p:strVal val="#ppt_y+.1"/>
                                          </p:val>
                                        </p:tav>
                                        <p:tav tm="100000">
                                          <p:val>
                                            <p:strVal val="#ppt_y"/>
                                          </p:val>
                                        </p:tav>
                                      </p:tavLst>
                                    </p:anim>
                                  </p:childTnLst>
                                </p:cTn>
                              </p:par>
                            </p:childTnLst>
                          </p:cTn>
                        </p:par>
                        <p:par>
                          <p:cTn id="158" fill="hold">
                            <p:stCondLst>
                              <p:cond delay="13000"/>
                            </p:stCondLst>
                            <p:childTnLst>
                              <p:par>
                                <p:cTn id="159" presetID="42" presetClass="entr" presetSubtype="0" fill="hold" grpId="0" nodeType="afterEffect">
                                  <p:stCondLst>
                                    <p:cond delay="0"/>
                                  </p:stCondLst>
                                  <p:childTnLst>
                                    <p:set>
                                      <p:cBhvr>
                                        <p:cTn id="160" dur="1" fill="hold">
                                          <p:stCondLst>
                                            <p:cond delay="0"/>
                                          </p:stCondLst>
                                        </p:cTn>
                                        <p:tgtEl>
                                          <p:spTgt spid="19513"/>
                                        </p:tgtEl>
                                        <p:attrNameLst>
                                          <p:attrName>style.visibility</p:attrName>
                                        </p:attrNameLst>
                                      </p:cBhvr>
                                      <p:to>
                                        <p:strVal val="visible"/>
                                      </p:to>
                                    </p:set>
                                    <p:animEffect transition="in" filter="fade">
                                      <p:cBhvr>
                                        <p:cTn id="161" dur="1000"/>
                                        <p:tgtEl>
                                          <p:spTgt spid="19513"/>
                                        </p:tgtEl>
                                      </p:cBhvr>
                                    </p:animEffect>
                                    <p:anim calcmode="lin" valueType="num">
                                      <p:cBhvr>
                                        <p:cTn id="162" dur="1000" fill="hold"/>
                                        <p:tgtEl>
                                          <p:spTgt spid="19513"/>
                                        </p:tgtEl>
                                        <p:attrNameLst>
                                          <p:attrName>ppt_x</p:attrName>
                                        </p:attrNameLst>
                                      </p:cBhvr>
                                      <p:tavLst>
                                        <p:tav tm="0">
                                          <p:val>
                                            <p:strVal val="#ppt_x"/>
                                          </p:val>
                                        </p:tav>
                                        <p:tav tm="100000">
                                          <p:val>
                                            <p:strVal val="#ppt_x"/>
                                          </p:val>
                                        </p:tav>
                                      </p:tavLst>
                                    </p:anim>
                                    <p:anim calcmode="lin" valueType="num">
                                      <p:cBhvr>
                                        <p:cTn id="163" dur="1000" fill="hold"/>
                                        <p:tgtEl>
                                          <p:spTgt spid="19513"/>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42" presetClass="entr" presetSubtype="0" fill="hold" grpId="0" nodeType="afterEffect">
                                  <p:stCondLst>
                                    <p:cond delay="0"/>
                                  </p:stCondLst>
                                  <p:childTnLst>
                                    <p:set>
                                      <p:cBhvr>
                                        <p:cTn id="166" dur="1" fill="hold">
                                          <p:stCondLst>
                                            <p:cond delay="0"/>
                                          </p:stCondLst>
                                        </p:cTn>
                                        <p:tgtEl>
                                          <p:spTgt spid="19522"/>
                                        </p:tgtEl>
                                        <p:attrNameLst>
                                          <p:attrName>style.visibility</p:attrName>
                                        </p:attrNameLst>
                                      </p:cBhvr>
                                      <p:to>
                                        <p:strVal val="visible"/>
                                      </p:to>
                                    </p:set>
                                    <p:animEffect transition="in" filter="fade">
                                      <p:cBhvr>
                                        <p:cTn id="167" dur="1000"/>
                                        <p:tgtEl>
                                          <p:spTgt spid="19522"/>
                                        </p:tgtEl>
                                      </p:cBhvr>
                                    </p:animEffect>
                                    <p:anim calcmode="lin" valueType="num">
                                      <p:cBhvr>
                                        <p:cTn id="168" dur="1000" fill="hold"/>
                                        <p:tgtEl>
                                          <p:spTgt spid="19522"/>
                                        </p:tgtEl>
                                        <p:attrNameLst>
                                          <p:attrName>ppt_x</p:attrName>
                                        </p:attrNameLst>
                                      </p:cBhvr>
                                      <p:tavLst>
                                        <p:tav tm="0">
                                          <p:val>
                                            <p:strVal val="#ppt_x"/>
                                          </p:val>
                                        </p:tav>
                                        <p:tav tm="100000">
                                          <p:val>
                                            <p:strVal val="#ppt_x"/>
                                          </p:val>
                                        </p:tav>
                                      </p:tavLst>
                                    </p:anim>
                                    <p:anim calcmode="lin" valueType="num">
                                      <p:cBhvr>
                                        <p:cTn id="169" dur="1000" fill="hold"/>
                                        <p:tgtEl>
                                          <p:spTgt spid="19522"/>
                                        </p:tgtEl>
                                        <p:attrNameLst>
                                          <p:attrName>ppt_y</p:attrName>
                                        </p:attrNameLst>
                                      </p:cBhvr>
                                      <p:tavLst>
                                        <p:tav tm="0">
                                          <p:val>
                                            <p:strVal val="#ppt_y+.1"/>
                                          </p:val>
                                        </p:tav>
                                        <p:tav tm="100000">
                                          <p:val>
                                            <p:strVal val="#ppt_y"/>
                                          </p:val>
                                        </p:tav>
                                      </p:tavLst>
                                    </p:anim>
                                  </p:childTnLst>
                                </p:cTn>
                              </p:par>
                            </p:childTnLst>
                          </p:cTn>
                        </p:par>
                        <p:par>
                          <p:cTn id="170" fill="hold">
                            <p:stCondLst>
                              <p:cond delay="15000"/>
                            </p:stCondLst>
                            <p:childTnLst>
                              <p:par>
                                <p:cTn id="171" presetID="42" presetClass="entr" presetSubtype="0" fill="hold" grpId="0" nodeType="afterEffect">
                                  <p:stCondLst>
                                    <p:cond delay="0"/>
                                  </p:stCondLst>
                                  <p:childTnLst>
                                    <p:set>
                                      <p:cBhvr>
                                        <p:cTn id="172" dur="1" fill="hold">
                                          <p:stCondLst>
                                            <p:cond delay="0"/>
                                          </p:stCondLst>
                                        </p:cTn>
                                        <p:tgtEl>
                                          <p:spTgt spid="19518"/>
                                        </p:tgtEl>
                                        <p:attrNameLst>
                                          <p:attrName>style.visibility</p:attrName>
                                        </p:attrNameLst>
                                      </p:cBhvr>
                                      <p:to>
                                        <p:strVal val="visible"/>
                                      </p:to>
                                    </p:set>
                                    <p:animEffect transition="in" filter="fade">
                                      <p:cBhvr>
                                        <p:cTn id="173" dur="1000"/>
                                        <p:tgtEl>
                                          <p:spTgt spid="19518"/>
                                        </p:tgtEl>
                                      </p:cBhvr>
                                    </p:animEffect>
                                    <p:anim calcmode="lin" valueType="num">
                                      <p:cBhvr>
                                        <p:cTn id="174" dur="1000" fill="hold"/>
                                        <p:tgtEl>
                                          <p:spTgt spid="19518"/>
                                        </p:tgtEl>
                                        <p:attrNameLst>
                                          <p:attrName>ppt_x</p:attrName>
                                        </p:attrNameLst>
                                      </p:cBhvr>
                                      <p:tavLst>
                                        <p:tav tm="0">
                                          <p:val>
                                            <p:strVal val="#ppt_x"/>
                                          </p:val>
                                        </p:tav>
                                        <p:tav tm="100000">
                                          <p:val>
                                            <p:strVal val="#ppt_x"/>
                                          </p:val>
                                        </p:tav>
                                      </p:tavLst>
                                    </p:anim>
                                    <p:anim calcmode="lin" valueType="num">
                                      <p:cBhvr>
                                        <p:cTn id="175" dur="1000" fill="hold"/>
                                        <p:tgtEl>
                                          <p:spTgt spid="19518"/>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grpId="0" nodeType="afterEffect">
                                  <p:stCondLst>
                                    <p:cond delay="0"/>
                                  </p:stCondLst>
                                  <p:childTnLst>
                                    <p:set>
                                      <p:cBhvr>
                                        <p:cTn id="178" dur="1" fill="hold">
                                          <p:stCondLst>
                                            <p:cond delay="0"/>
                                          </p:stCondLst>
                                        </p:cTn>
                                        <p:tgtEl>
                                          <p:spTgt spid="19517"/>
                                        </p:tgtEl>
                                        <p:attrNameLst>
                                          <p:attrName>style.visibility</p:attrName>
                                        </p:attrNameLst>
                                      </p:cBhvr>
                                      <p:to>
                                        <p:strVal val="visible"/>
                                      </p:to>
                                    </p:set>
                                    <p:animEffect transition="in" filter="fade">
                                      <p:cBhvr>
                                        <p:cTn id="179" dur="1000"/>
                                        <p:tgtEl>
                                          <p:spTgt spid="19517"/>
                                        </p:tgtEl>
                                      </p:cBhvr>
                                    </p:animEffect>
                                    <p:anim calcmode="lin" valueType="num">
                                      <p:cBhvr>
                                        <p:cTn id="180" dur="1000" fill="hold"/>
                                        <p:tgtEl>
                                          <p:spTgt spid="19517"/>
                                        </p:tgtEl>
                                        <p:attrNameLst>
                                          <p:attrName>ppt_x</p:attrName>
                                        </p:attrNameLst>
                                      </p:cBhvr>
                                      <p:tavLst>
                                        <p:tav tm="0">
                                          <p:val>
                                            <p:strVal val="#ppt_x"/>
                                          </p:val>
                                        </p:tav>
                                        <p:tav tm="100000">
                                          <p:val>
                                            <p:strVal val="#ppt_x"/>
                                          </p:val>
                                        </p:tav>
                                      </p:tavLst>
                                    </p:anim>
                                    <p:anim calcmode="lin" valueType="num">
                                      <p:cBhvr>
                                        <p:cTn id="181" dur="1000" fill="hold"/>
                                        <p:tgtEl>
                                          <p:spTgt spid="19517"/>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2" presetClass="entr" presetSubtype="0" fill="hold" grpId="0" nodeType="afterEffect">
                                  <p:stCondLst>
                                    <p:cond delay="0"/>
                                  </p:stCondLst>
                                  <p:childTnLst>
                                    <p:set>
                                      <p:cBhvr>
                                        <p:cTn id="184" dur="1" fill="hold">
                                          <p:stCondLst>
                                            <p:cond delay="0"/>
                                          </p:stCondLst>
                                        </p:cTn>
                                        <p:tgtEl>
                                          <p:spTgt spid="19516"/>
                                        </p:tgtEl>
                                        <p:attrNameLst>
                                          <p:attrName>style.visibility</p:attrName>
                                        </p:attrNameLst>
                                      </p:cBhvr>
                                      <p:to>
                                        <p:strVal val="visible"/>
                                      </p:to>
                                    </p:set>
                                    <p:animEffect transition="in" filter="fade">
                                      <p:cBhvr>
                                        <p:cTn id="185" dur="1000"/>
                                        <p:tgtEl>
                                          <p:spTgt spid="19516"/>
                                        </p:tgtEl>
                                      </p:cBhvr>
                                    </p:animEffect>
                                    <p:anim calcmode="lin" valueType="num">
                                      <p:cBhvr>
                                        <p:cTn id="186" dur="1000" fill="hold"/>
                                        <p:tgtEl>
                                          <p:spTgt spid="19516"/>
                                        </p:tgtEl>
                                        <p:attrNameLst>
                                          <p:attrName>ppt_x</p:attrName>
                                        </p:attrNameLst>
                                      </p:cBhvr>
                                      <p:tavLst>
                                        <p:tav tm="0">
                                          <p:val>
                                            <p:strVal val="#ppt_x"/>
                                          </p:val>
                                        </p:tav>
                                        <p:tav tm="100000">
                                          <p:val>
                                            <p:strVal val="#ppt_x"/>
                                          </p:val>
                                        </p:tav>
                                      </p:tavLst>
                                    </p:anim>
                                    <p:anim calcmode="lin" valueType="num">
                                      <p:cBhvr>
                                        <p:cTn id="187" dur="1000" fill="hold"/>
                                        <p:tgtEl>
                                          <p:spTgt spid="1951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19519"/>
                                        </p:tgtEl>
                                        <p:attrNameLst>
                                          <p:attrName>style.visibility</p:attrName>
                                        </p:attrNameLst>
                                      </p:cBhvr>
                                      <p:to>
                                        <p:strVal val="visible"/>
                                      </p:to>
                                    </p:set>
                                    <p:animEffect transition="in" filter="fade">
                                      <p:cBhvr>
                                        <p:cTn id="191" dur="1000"/>
                                        <p:tgtEl>
                                          <p:spTgt spid="19519"/>
                                        </p:tgtEl>
                                      </p:cBhvr>
                                    </p:animEffect>
                                    <p:anim calcmode="lin" valueType="num">
                                      <p:cBhvr>
                                        <p:cTn id="192" dur="1000" fill="hold"/>
                                        <p:tgtEl>
                                          <p:spTgt spid="19519"/>
                                        </p:tgtEl>
                                        <p:attrNameLst>
                                          <p:attrName>ppt_x</p:attrName>
                                        </p:attrNameLst>
                                      </p:cBhvr>
                                      <p:tavLst>
                                        <p:tav tm="0">
                                          <p:val>
                                            <p:strVal val="#ppt_x"/>
                                          </p:val>
                                        </p:tav>
                                        <p:tav tm="100000">
                                          <p:val>
                                            <p:strVal val="#ppt_x"/>
                                          </p:val>
                                        </p:tav>
                                      </p:tavLst>
                                    </p:anim>
                                    <p:anim calcmode="lin" valueType="num">
                                      <p:cBhvr>
                                        <p:cTn id="193" dur="1000" fill="hold"/>
                                        <p:tgtEl>
                                          <p:spTgt spid="19519"/>
                                        </p:tgtEl>
                                        <p:attrNameLst>
                                          <p:attrName>ppt_y</p:attrName>
                                        </p:attrNameLst>
                                      </p:cBhvr>
                                      <p:tavLst>
                                        <p:tav tm="0">
                                          <p:val>
                                            <p:strVal val="#ppt_y+.1"/>
                                          </p:val>
                                        </p:tav>
                                        <p:tav tm="100000">
                                          <p:val>
                                            <p:strVal val="#ppt_y"/>
                                          </p:val>
                                        </p:tav>
                                      </p:tavLst>
                                    </p:anim>
                                  </p:childTnLst>
                                </p:cTn>
                              </p:par>
                            </p:childTnLst>
                          </p:cTn>
                        </p:par>
                        <p:par>
                          <p:cTn id="194" fill="hold">
                            <p:stCondLst>
                              <p:cond delay="19000"/>
                            </p:stCondLst>
                            <p:childTnLst>
                              <p:par>
                                <p:cTn id="195" presetID="42" presetClass="entr" presetSubtype="0" fill="hold" grpId="0" nodeType="afterEffect">
                                  <p:stCondLst>
                                    <p:cond delay="0"/>
                                  </p:stCondLst>
                                  <p:childTnLst>
                                    <p:set>
                                      <p:cBhvr>
                                        <p:cTn id="196" dur="1" fill="hold">
                                          <p:stCondLst>
                                            <p:cond delay="0"/>
                                          </p:stCondLst>
                                        </p:cTn>
                                        <p:tgtEl>
                                          <p:spTgt spid="19515"/>
                                        </p:tgtEl>
                                        <p:attrNameLst>
                                          <p:attrName>style.visibility</p:attrName>
                                        </p:attrNameLst>
                                      </p:cBhvr>
                                      <p:to>
                                        <p:strVal val="visible"/>
                                      </p:to>
                                    </p:set>
                                    <p:animEffect transition="in" filter="fade">
                                      <p:cBhvr>
                                        <p:cTn id="197" dur="1000"/>
                                        <p:tgtEl>
                                          <p:spTgt spid="19515"/>
                                        </p:tgtEl>
                                      </p:cBhvr>
                                    </p:animEffect>
                                    <p:anim calcmode="lin" valueType="num">
                                      <p:cBhvr>
                                        <p:cTn id="198" dur="1000" fill="hold"/>
                                        <p:tgtEl>
                                          <p:spTgt spid="19515"/>
                                        </p:tgtEl>
                                        <p:attrNameLst>
                                          <p:attrName>ppt_x</p:attrName>
                                        </p:attrNameLst>
                                      </p:cBhvr>
                                      <p:tavLst>
                                        <p:tav tm="0">
                                          <p:val>
                                            <p:strVal val="#ppt_x"/>
                                          </p:val>
                                        </p:tav>
                                        <p:tav tm="100000">
                                          <p:val>
                                            <p:strVal val="#ppt_x"/>
                                          </p:val>
                                        </p:tav>
                                      </p:tavLst>
                                    </p:anim>
                                    <p:anim calcmode="lin" valueType="num">
                                      <p:cBhvr>
                                        <p:cTn id="199" dur="1000" fill="hold"/>
                                        <p:tgtEl>
                                          <p:spTgt spid="19515"/>
                                        </p:tgtEl>
                                        <p:attrNameLst>
                                          <p:attrName>ppt_y</p:attrName>
                                        </p:attrNameLst>
                                      </p:cBhvr>
                                      <p:tavLst>
                                        <p:tav tm="0">
                                          <p:val>
                                            <p:strVal val="#ppt_y+.1"/>
                                          </p:val>
                                        </p:tav>
                                        <p:tav tm="100000">
                                          <p:val>
                                            <p:strVal val="#ppt_y"/>
                                          </p:val>
                                        </p:tav>
                                      </p:tavLst>
                                    </p:anim>
                                  </p:childTnLst>
                                </p:cTn>
                              </p:par>
                            </p:childTnLst>
                          </p:cTn>
                        </p:par>
                        <p:par>
                          <p:cTn id="200" fill="hold">
                            <p:stCondLst>
                              <p:cond delay="20000"/>
                            </p:stCondLst>
                            <p:childTnLst>
                              <p:par>
                                <p:cTn id="201" presetID="42" presetClass="entr" presetSubtype="0" fill="hold" grpId="0" nodeType="afterEffect">
                                  <p:stCondLst>
                                    <p:cond delay="0"/>
                                  </p:stCondLst>
                                  <p:childTnLst>
                                    <p:set>
                                      <p:cBhvr>
                                        <p:cTn id="202" dur="1" fill="hold">
                                          <p:stCondLst>
                                            <p:cond delay="0"/>
                                          </p:stCondLst>
                                        </p:cTn>
                                        <p:tgtEl>
                                          <p:spTgt spid="19521"/>
                                        </p:tgtEl>
                                        <p:attrNameLst>
                                          <p:attrName>style.visibility</p:attrName>
                                        </p:attrNameLst>
                                      </p:cBhvr>
                                      <p:to>
                                        <p:strVal val="visible"/>
                                      </p:to>
                                    </p:set>
                                    <p:animEffect transition="in" filter="fade">
                                      <p:cBhvr>
                                        <p:cTn id="203" dur="1000"/>
                                        <p:tgtEl>
                                          <p:spTgt spid="19521"/>
                                        </p:tgtEl>
                                      </p:cBhvr>
                                    </p:animEffect>
                                    <p:anim calcmode="lin" valueType="num">
                                      <p:cBhvr>
                                        <p:cTn id="204" dur="1000" fill="hold"/>
                                        <p:tgtEl>
                                          <p:spTgt spid="19521"/>
                                        </p:tgtEl>
                                        <p:attrNameLst>
                                          <p:attrName>ppt_x</p:attrName>
                                        </p:attrNameLst>
                                      </p:cBhvr>
                                      <p:tavLst>
                                        <p:tav tm="0">
                                          <p:val>
                                            <p:strVal val="#ppt_x"/>
                                          </p:val>
                                        </p:tav>
                                        <p:tav tm="100000">
                                          <p:val>
                                            <p:strVal val="#ppt_x"/>
                                          </p:val>
                                        </p:tav>
                                      </p:tavLst>
                                    </p:anim>
                                    <p:anim calcmode="lin" valueType="num">
                                      <p:cBhvr>
                                        <p:cTn id="205" dur="1000" fill="hold"/>
                                        <p:tgtEl>
                                          <p:spTgt spid="19521"/>
                                        </p:tgtEl>
                                        <p:attrNameLst>
                                          <p:attrName>ppt_y</p:attrName>
                                        </p:attrNameLst>
                                      </p:cBhvr>
                                      <p:tavLst>
                                        <p:tav tm="0">
                                          <p:val>
                                            <p:strVal val="#ppt_y+.1"/>
                                          </p:val>
                                        </p:tav>
                                        <p:tav tm="100000">
                                          <p:val>
                                            <p:strVal val="#ppt_y"/>
                                          </p:val>
                                        </p:tav>
                                      </p:tavLst>
                                    </p:anim>
                                  </p:childTnLst>
                                </p:cTn>
                              </p:par>
                            </p:childTnLst>
                          </p:cTn>
                        </p:par>
                        <p:par>
                          <p:cTn id="206" fill="hold">
                            <p:stCondLst>
                              <p:cond delay="21000"/>
                            </p:stCondLst>
                            <p:childTnLst>
                              <p:par>
                                <p:cTn id="207" presetID="42" presetClass="entr" presetSubtype="0" fill="hold" grpId="0" nodeType="afterEffect">
                                  <p:stCondLst>
                                    <p:cond delay="0"/>
                                  </p:stCondLst>
                                  <p:childTnLst>
                                    <p:set>
                                      <p:cBhvr>
                                        <p:cTn id="208" dur="1" fill="hold">
                                          <p:stCondLst>
                                            <p:cond delay="0"/>
                                          </p:stCondLst>
                                        </p:cTn>
                                        <p:tgtEl>
                                          <p:spTgt spid="19520"/>
                                        </p:tgtEl>
                                        <p:attrNameLst>
                                          <p:attrName>style.visibility</p:attrName>
                                        </p:attrNameLst>
                                      </p:cBhvr>
                                      <p:to>
                                        <p:strVal val="visible"/>
                                      </p:to>
                                    </p:set>
                                    <p:animEffect transition="in" filter="fade">
                                      <p:cBhvr>
                                        <p:cTn id="209" dur="1000"/>
                                        <p:tgtEl>
                                          <p:spTgt spid="19520"/>
                                        </p:tgtEl>
                                      </p:cBhvr>
                                    </p:animEffect>
                                    <p:anim calcmode="lin" valueType="num">
                                      <p:cBhvr>
                                        <p:cTn id="210" dur="1000" fill="hold"/>
                                        <p:tgtEl>
                                          <p:spTgt spid="19520"/>
                                        </p:tgtEl>
                                        <p:attrNameLst>
                                          <p:attrName>ppt_x</p:attrName>
                                        </p:attrNameLst>
                                      </p:cBhvr>
                                      <p:tavLst>
                                        <p:tav tm="0">
                                          <p:val>
                                            <p:strVal val="#ppt_x"/>
                                          </p:val>
                                        </p:tav>
                                        <p:tav tm="100000">
                                          <p:val>
                                            <p:strVal val="#ppt_x"/>
                                          </p:val>
                                        </p:tav>
                                      </p:tavLst>
                                    </p:anim>
                                    <p:anim calcmode="lin" valueType="num">
                                      <p:cBhvr>
                                        <p:cTn id="211" dur="1000" fill="hold"/>
                                        <p:tgtEl>
                                          <p:spTgt spid="19520"/>
                                        </p:tgtEl>
                                        <p:attrNameLst>
                                          <p:attrName>ppt_y</p:attrName>
                                        </p:attrNameLst>
                                      </p:cBhvr>
                                      <p:tavLst>
                                        <p:tav tm="0">
                                          <p:val>
                                            <p:strVal val="#ppt_y+.1"/>
                                          </p:val>
                                        </p:tav>
                                        <p:tav tm="100000">
                                          <p:val>
                                            <p:strVal val="#ppt_y"/>
                                          </p:val>
                                        </p:tav>
                                      </p:tavLst>
                                    </p:anim>
                                  </p:childTnLst>
                                </p:cTn>
                              </p:par>
                            </p:childTnLst>
                          </p:cTn>
                        </p:par>
                        <p:par>
                          <p:cTn id="212" fill="hold">
                            <p:stCondLst>
                              <p:cond delay="22000"/>
                            </p:stCondLst>
                            <p:childTnLst>
                              <p:par>
                                <p:cTn id="213" presetID="2" presetClass="entr" presetSubtype="6" fill="hold" grpId="0" nodeType="afterEffect">
                                  <p:stCondLst>
                                    <p:cond delay="0"/>
                                  </p:stCondLst>
                                  <p:childTnLst>
                                    <p:set>
                                      <p:cBhvr>
                                        <p:cTn id="214" dur="1" fill="hold">
                                          <p:stCondLst>
                                            <p:cond delay="0"/>
                                          </p:stCondLst>
                                        </p:cTn>
                                        <p:tgtEl>
                                          <p:spTgt spid="49"/>
                                        </p:tgtEl>
                                        <p:attrNameLst>
                                          <p:attrName>style.visibility</p:attrName>
                                        </p:attrNameLst>
                                      </p:cBhvr>
                                      <p:to>
                                        <p:strVal val="visible"/>
                                      </p:to>
                                    </p:set>
                                    <p:anim calcmode="lin" valueType="num">
                                      <p:cBhvr additive="base">
                                        <p:cTn id="215" dur="500" fill="hold"/>
                                        <p:tgtEl>
                                          <p:spTgt spid="49"/>
                                        </p:tgtEl>
                                        <p:attrNameLst>
                                          <p:attrName>ppt_x</p:attrName>
                                        </p:attrNameLst>
                                      </p:cBhvr>
                                      <p:tavLst>
                                        <p:tav tm="0">
                                          <p:val>
                                            <p:strVal val="1+#ppt_w/2"/>
                                          </p:val>
                                        </p:tav>
                                        <p:tav tm="100000">
                                          <p:val>
                                            <p:strVal val="#ppt_x"/>
                                          </p:val>
                                        </p:tav>
                                      </p:tavLst>
                                    </p:anim>
                                    <p:anim calcmode="lin" valueType="num">
                                      <p:cBhvr additive="base">
                                        <p:cTn id="2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70" grpId="0" animBg="1"/>
      <p:bldP spid="19471" grpId="0" animBg="1"/>
      <p:bldP spid="19472" grpId="0" animBg="1"/>
      <p:bldP spid="19473" grpId="0" animBg="1"/>
      <p:bldP spid="19474" grpId="0" animBg="1"/>
      <p:bldP spid="19476" grpId="0" animBg="1"/>
      <p:bldP spid="19477" grpId="0" animBg="1"/>
      <p:bldP spid="19478" grpId="0" animBg="1"/>
      <p:bldP spid="19503" grpId="0" animBg="1"/>
      <p:bldP spid="19504" grpId="0" animBg="1"/>
      <p:bldP spid="19506" grpId="0" animBg="1"/>
      <p:bldP spid="19507" grpId="0" animBg="1"/>
      <p:bldP spid="19508" grpId="0" animBg="1"/>
      <p:bldP spid="19509" grpId="0" animBg="1"/>
      <p:bldP spid="19510" grpId="0" animBg="1"/>
      <p:bldP spid="19511" grpId="0" animBg="1"/>
      <p:bldP spid="19512" grpId="0" animBg="1"/>
      <p:bldP spid="19513" grpId="0" animBg="1"/>
      <p:bldP spid="19514" grpId="0" animBg="1"/>
      <p:bldP spid="19515" grpId="0" animBg="1"/>
      <p:bldP spid="19516" grpId="0" animBg="1"/>
      <p:bldP spid="19517" grpId="0" animBg="1"/>
      <p:bldP spid="19518" grpId="0" animBg="1"/>
      <p:bldP spid="19519" grpId="0" animBg="1"/>
      <p:bldP spid="19520" grpId="0" animBg="1"/>
      <p:bldP spid="19521" grpId="0" animBg="1"/>
      <p:bldP spid="19522" grpId="0" animBg="1"/>
      <p:bldP spid="19523" grpId="0" animBg="1"/>
      <p:bldP spid="19524" grpId="0" animBg="1"/>
      <p:bldP spid="19526" grpId="0" animBg="1"/>
      <p:bldP spid="44" grpId="0" animBg="1"/>
      <p:bldP spid="45" grpId="0" animBg="1"/>
      <p:bldP spid="46" grpId="0" animBg="1"/>
      <p:bldP spid="47" grpId="0" animBg="1"/>
      <p:bldP spid="48" grpId="0" animBg="1"/>
      <p:bldP spid="51"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76400" y="1219200"/>
            <a:ext cx="5486400" cy="769441"/>
          </a:xfrm>
          <a:prstGeom prst="rect">
            <a:avLst/>
          </a:prstGeom>
          <a:noFill/>
        </p:spPr>
        <p:txBody>
          <a:bodyPr wrap="square">
            <a:spAutoFit/>
          </a:bodyPr>
          <a:lstStyle/>
          <a:p>
            <a:pPr algn="ctr" eaLnBrk="1" hangingPunct="1">
              <a:defRPr/>
            </a:pPr>
            <a:r>
              <a:rPr lang="en-US" sz="4400" kern="1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 ĐỌC</a:t>
            </a:r>
            <a:endParaRPr lang="en-US" sz="4400" kern="1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Rectangle 4"/>
          <p:cNvSpPr/>
          <p:nvPr/>
        </p:nvSpPr>
        <p:spPr>
          <a:xfrm>
            <a:off x="1828800" y="5029200"/>
            <a:ext cx="6781800" cy="1323439"/>
          </a:xfrm>
          <a:prstGeom prst="rect">
            <a:avLst/>
          </a:prstGeom>
          <a:noFill/>
        </p:spPr>
        <p:txBody>
          <a:bodyPr wrap="square">
            <a:spAutoFit/>
          </a:bodyPr>
          <a:lstStyle/>
          <a:p>
            <a:pPr algn="ctr" eaLnBrk="1" hangingPunct="1">
              <a:defRPr/>
            </a:pPr>
            <a:endParaRPr lang="en-US" sz="2000" kern="1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eaLnBrk="1" hangingPunct="1">
              <a:defRPr/>
            </a:pPr>
            <a:endParaRPr lang="en-US" sz="2000" kern="10" dirty="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eaLnBrk="1" hangingPunct="1">
              <a:defRPr/>
            </a:pPr>
            <a:r>
              <a:rPr lang="en-US" sz="2000" kern="1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GV-PHT: Phạm Thị Dung</a:t>
            </a:r>
          </a:p>
          <a:p>
            <a:pPr algn="ctr" eaLnBrk="1" hangingPunct="1">
              <a:defRPr/>
            </a:pPr>
            <a:r>
              <a:rPr lang="en-US" sz="2000" kern="1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TH Nguyễn Đình Chiểu - Đăk Song- Đăk Nông</a:t>
            </a:r>
            <a:endParaRPr lang="en-US" sz="2000" dirty="0">
              <a:ln w="0"/>
              <a:solidFill>
                <a:schemeClr val="accent2">
                  <a:lumMod val="50000"/>
                </a:schemeClr>
              </a:solidFill>
              <a:effectLst>
                <a:outerShdw blurRad="38100" dist="19050" dir="2700000" algn="tl" rotWithShape="0">
                  <a:schemeClr val="dk1">
                    <a:alpha val="40000"/>
                  </a:schemeClr>
                </a:outerShdw>
              </a:effectLst>
            </a:endParaRPr>
          </a:p>
        </p:txBody>
      </p:sp>
      <p:pic>
        <p:nvPicPr>
          <p:cNvPr id="512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852738"/>
            <a:ext cx="41275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1" y="304800"/>
            <a:ext cx="8507982" cy="46166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Thứ ....... ngày......tháng...... </a:t>
            </a:r>
            <a:r>
              <a:rPr lang="en-US" sz="2400" b="1" dirty="0">
                <a:latin typeface="Times New Roman" pitchFamily="18" charset="0"/>
                <a:cs typeface="Times New Roman" pitchFamily="18" charset="0"/>
              </a:rPr>
              <a:t>n</a:t>
            </a:r>
            <a:r>
              <a:rPr lang="en-US" sz="2400" b="1" dirty="0" smtClean="0">
                <a:latin typeface="Times New Roman" pitchFamily="18" charset="0"/>
                <a:cs typeface="Times New Roman" pitchFamily="18" charset="0"/>
              </a:rPr>
              <a:t>ăm 2022</a:t>
            </a:r>
            <a:endParaRPr lang="vi-VN" sz="2400" b="1" dirty="0">
              <a:latin typeface="Times New Roman" pitchFamily="18" charset="0"/>
              <a:cs typeface="Times New Roman" pitchFamily="18" charset="0"/>
            </a:endParaRPr>
          </a:p>
        </p:txBody>
      </p:sp>
      <p:cxnSp>
        <p:nvCxnSpPr>
          <p:cNvPr id="6" name="Straight Connector 5"/>
          <p:cNvCxnSpPr/>
          <p:nvPr/>
        </p:nvCxnSpPr>
        <p:spPr>
          <a:xfrm>
            <a:off x="3352800" y="1828800"/>
            <a:ext cx="21336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17" descr="Bellcoll"/>
          <p:cNvPicPr>
            <a:picLocks noChangeAspect="1" noChangeArrowheads="1" noCrop="1"/>
          </p:cNvPicPr>
          <p:nvPr/>
        </p:nvPicPr>
        <p:blipFill>
          <a:blip r:embed="rId3"/>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Bellcoll"/>
          <p:cNvPicPr>
            <a:picLocks noChangeAspect="1" noChangeArrowheads="1" noCrop="1"/>
          </p:cNvPicPr>
          <p:nvPr/>
        </p:nvPicPr>
        <p:blipFill>
          <a:blip r:embed="rId3"/>
          <a:srcRect/>
          <a:stretch>
            <a:fillRect/>
          </a:stretch>
        </p:blipFill>
        <p:spPr bwMode="auto">
          <a:xfrm>
            <a:off x="8077199"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7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657" name="Text Box 9"/>
          <p:cNvSpPr txBox="1">
            <a:spLocks noChangeArrowheads="1"/>
          </p:cNvSpPr>
          <p:nvPr/>
        </p:nvSpPr>
        <p:spPr bwMode="auto">
          <a:xfrm>
            <a:off x="2045368" y="19812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err="1" smtClean="0">
                <a:solidFill>
                  <a:srgbClr val="FF0066"/>
                </a:solidFill>
                <a:latin typeface="Times New Roman" pitchFamily="18" charset="0"/>
              </a:rPr>
              <a:t>Củng</a:t>
            </a:r>
            <a:r>
              <a:rPr lang="en-US" sz="4000" b="1" dirty="0" smtClean="0">
                <a:solidFill>
                  <a:srgbClr val="FF0066"/>
                </a:solidFill>
                <a:latin typeface="Times New Roman" pitchFamily="18" charset="0"/>
              </a:rPr>
              <a:t> </a:t>
            </a:r>
            <a:r>
              <a:rPr lang="en-US" sz="4000" b="1" dirty="0" err="1" smtClean="0">
                <a:solidFill>
                  <a:srgbClr val="FF0066"/>
                </a:solidFill>
                <a:latin typeface="Times New Roman" pitchFamily="18" charset="0"/>
              </a:rPr>
              <a:t>cố</a:t>
            </a:r>
            <a:r>
              <a:rPr lang="en-US" sz="4000" b="1" dirty="0" smtClean="0">
                <a:solidFill>
                  <a:srgbClr val="FF0066"/>
                </a:solidFill>
                <a:latin typeface="Times New Roman" pitchFamily="18" charset="0"/>
              </a:rPr>
              <a:t> - </a:t>
            </a:r>
            <a:r>
              <a:rPr lang="en-US" sz="4000" b="1" dirty="0" err="1" smtClean="0">
                <a:solidFill>
                  <a:srgbClr val="FF0066"/>
                </a:solidFill>
                <a:latin typeface="Times New Roman" pitchFamily="18" charset="0"/>
              </a:rPr>
              <a:t>Dặn</a:t>
            </a:r>
            <a:r>
              <a:rPr lang="en-US" sz="4000" b="1" dirty="0" smtClean="0">
                <a:solidFill>
                  <a:srgbClr val="FF0066"/>
                </a:solidFill>
                <a:latin typeface="Times New Roman" pitchFamily="18" charset="0"/>
              </a:rPr>
              <a:t> </a:t>
            </a:r>
            <a:r>
              <a:rPr lang="en-US" sz="4000" b="1" dirty="0" err="1" smtClean="0">
                <a:solidFill>
                  <a:srgbClr val="FF0066"/>
                </a:solidFill>
                <a:latin typeface="Times New Roman" pitchFamily="18" charset="0"/>
              </a:rPr>
              <a:t>dò</a:t>
            </a:r>
            <a:endParaRPr lang="en-US" sz="4000" b="1" dirty="0" smtClean="0">
              <a:solidFill>
                <a:srgbClr val="FF0066"/>
              </a:solidFill>
              <a:latin typeface="Times New Roman" pitchFamily="18" charset="0"/>
            </a:endParaRPr>
          </a:p>
        </p:txBody>
      </p:sp>
      <p:sp>
        <p:nvSpPr>
          <p:cNvPr id="10" name="Text Box 10"/>
          <p:cNvSpPr txBox="1">
            <a:spLocks noChangeArrowheads="1"/>
          </p:cNvSpPr>
          <p:nvPr/>
        </p:nvSpPr>
        <p:spPr bwMode="auto">
          <a:xfrm>
            <a:off x="1295400" y="2819400"/>
            <a:ext cx="62865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vi-VN" sz="2800" b="1" dirty="0" smtClean="0">
                <a:solidFill>
                  <a:srgbClr val="0000FF"/>
                </a:solidFill>
                <a:latin typeface="Times New Roman" pitchFamily="18" charset="0"/>
              </a:rPr>
              <a:t>   -Về </a:t>
            </a:r>
            <a:r>
              <a:rPr lang="vi-VN" sz="2800" b="1" dirty="0">
                <a:solidFill>
                  <a:srgbClr val="0000FF"/>
                </a:solidFill>
                <a:latin typeface="Times New Roman" pitchFamily="18" charset="0"/>
              </a:rPr>
              <a:t>nhà:</a:t>
            </a:r>
          </a:p>
          <a:p>
            <a:pPr fontAlgn="base">
              <a:spcBef>
                <a:spcPct val="50000"/>
              </a:spcBef>
              <a:spcAft>
                <a:spcPct val="0"/>
              </a:spcAft>
            </a:pPr>
            <a:r>
              <a:rPr lang="vi-VN" sz="2800" b="1" dirty="0">
                <a:solidFill>
                  <a:srgbClr val="00B050"/>
                </a:solidFill>
                <a:latin typeface="Times New Roman" pitchFamily="18" charset="0"/>
              </a:rPr>
              <a:t>+ Luyện đọc diễn cảm cả bài;</a:t>
            </a:r>
          </a:p>
          <a:p>
            <a:pPr fontAlgn="base">
              <a:spcBef>
                <a:spcPct val="50000"/>
              </a:spcBef>
              <a:spcAft>
                <a:spcPct val="0"/>
              </a:spcAft>
            </a:pPr>
            <a:r>
              <a:rPr lang="vi-VN" sz="2800" b="1" dirty="0">
                <a:solidFill>
                  <a:srgbClr val="00B050"/>
                </a:solidFill>
                <a:latin typeface="Times New Roman" pitchFamily="18" charset="0"/>
              </a:rPr>
              <a:t>+ Chuẩn </a:t>
            </a:r>
            <a:r>
              <a:rPr lang="vi-VN" sz="2800" b="1" dirty="0" smtClean="0">
                <a:solidFill>
                  <a:srgbClr val="00B050"/>
                </a:solidFill>
                <a:latin typeface="Times New Roman" pitchFamily="18" charset="0"/>
              </a:rPr>
              <a:t>bị</a:t>
            </a:r>
            <a:r>
              <a:rPr lang="en-US" sz="2800" b="1" dirty="0" smtClean="0">
                <a:solidFill>
                  <a:srgbClr val="00B050"/>
                </a:solidFill>
                <a:latin typeface="Times New Roman" pitchFamily="18" charset="0"/>
              </a:rPr>
              <a:t> bài</a:t>
            </a:r>
            <a:r>
              <a:rPr lang="vi-VN" sz="2800" b="1" dirty="0" smtClean="0">
                <a:solidFill>
                  <a:srgbClr val="00B050"/>
                </a:solidFill>
                <a:latin typeface="Times New Roman" pitchFamily="18" charset="0"/>
              </a:rPr>
              <a:t>: </a:t>
            </a:r>
            <a:r>
              <a:rPr lang="vi-VN" sz="2800" b="1" dirty="0">
                <a:solidFill>
                  <a:srgbClr val="00B050"/>
                </a:solidFill>
                <a:latin typeface="Times New Roman" pitchFamily="18" charset="0"/>
              </a:rPr>
              <a:t>Những cánh buồm.</a:t>
            </a:r>
            <a:endParaRPr lang="en-US" sz="2800" b="1" dirty="0" smtClean="0">
              <a:solidFill>
                <a:srgbClr val="00B050"/>
              </a:solidFill>
              <a:latin typeface="Times New Roman" pitchFamily="18" charset="0"/>
            </a:endParaRPr>
          </a:p>
          <a:p>
            <a:pPr fontAlgn="base">
              <a:spcBef>
                <a:spcPct val="50000"/>
              </a:spcBef>
              <a:spcAft>
                <a:spcPct val="0"/>
              </a:spcAft>
            </a:pPr>
            <a:endParaRPr lang="en-US" sz="4000" b="1" dirty="0" smtClean="0">
              <a:solidFill>
                <a:srgbClr val="0000FF"/>
              </a:solidFill>
              <a:latin typeface="Times New Roman" pitchFamily="18" charset="0"/>
            </a:endParaRPr>
          </a:p>
        </p:txBody>
      </p:sp>
      <p:sp>
        <p:nvSpPr>
          <p:cNvPr id="6" name="椭圆 57">
            <a:extLst>
              <a:ext uri="{FF2B5EF4-FFF2-40B4-BE49-F238E27FC236}">
                <a16:creationId xmlns:a16="http://schemas.microsoft.com/office/drawing/2014/main" id="{6DA949B9-1864-4241-8946-7DEF4D9912BC}"/>
              </a:ext>
            </a:extLst>
          </p:cNvPr>
          <p:cNvSpPr/>
          <p:nvPr/>
        </p:nvSpPr>
        <p:spPr>
          <a:xfrm rot="21592224">
            <a:off x="1448306" y="458237"/>
            <a:ext cx="5790667" cy="74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TẬP ĐỌC: ÚT VỊNH</a:t>
            </a:r>
            <a:endParaRPr lang="zh-CN" altLang="en-US" sz="3600" b="1" dirty="0">
              <a:solidFill>
                <a:schemeClr val="tx1"/>
              </a:solidFill>
            </a:endParaRPr>
          </a:p>
        </p:txBody>
      </p:sp>
      <p:pic>
        <p:nvPicPr>
          <p:cNvPr id="7" name="Picture 17" descr="Bellcoll"/>
          <p:cNvPicPr>
            <a:picLocks noChangeAspect="1" noChangeArrowheads="1" noCrop="1"/>
          </p:cNvPicPr>
          <p:nvPr/>
        </p:nvPicPr>
        <p:blipFill>
          <a:blip r:embed="rId2"/>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Bellcoll"/>
          <p:cNvPicPr>
            <a:picLocks noChangeAspect="1" noChangeArrowheads="1" noCrop="1"/>
          </p:cNvPicPr>
          <p:nvPr/>
        </p:nvPicPr>
        <p:blipFill>
          <a:blip r:embed="rId2"/>
          <a:srcRect/>
          <a:stretch>
            <a:fillRect/>
          </a:stretch>
        </p:blipFill>
        <p:spPr bwMode="auto">
          <a:xfrm flipV="1">
            <a:off x="304800" y="5558609"/>
            <a:ext cx="1676400" cy="12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4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600202" y="3829050"/>
            <a:ext cx="1998663" cy="1647825"/>
            <a:chOff x="926" y="2592"/>
            <a:chExt cx="1291" cy="1396"/>
          </a:xfrm>
        </p:grpSpPr>
        <p:grpSp>
          <p:nvGrpSpPr>
            <p:cNvPr id="40989" name="Group 4"/>
            <p:cNvGrpSpPr/>
            <p:nvPr/>
          </p:nvGrpSpPr>
          <p:grpSpPr bwMode="auto">
            <a:xfrm>
              <a:off x="926" y="2592"/>
              <a:ext cx="1291" cy="1396"/>
              <a:chOff x="710" y="2544"/>
              <a:chExt cx="1673" cy="1652"/>
            </a:xfrm>
          </p:grpSpPr>
          <p:grpSp>
            <p:nvGrpSpPr>
              <p:cNvPr id="40991" name="Group 5"/>
              <p:cNvGrpSpPr/>
              <p:nvPr/>
            </p:nvGrpSpPr>
            <p:grpSpPr bwMode="auto">
              <a:xfrm>
                <a:off x="710" y="2544"/>
                <a:ext cx="1673" cy="1652"/>
                <a:chOff x="614" y="2496"/>
                <a:chExt cx="1673" cy="1652"/>
              </a:xfrm>
            </p:grpSpPr>
            <p:sp>
              <p:nvSpPr>
                <p:cNvPr id="40993" name="AutoShape 6"/>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pic>
              <p:nvPicPr>
                <p:cNvPr id="40994" name="Picture 7" descr="happymom8b"/>
                <p:cNvPicPr>
                  <a:picLocks noChangeAspect="1" noChangeArrowheads="1" noCrop="1"/>
                </p:cNvPicPr>
                <p:nvPr/>
              </p:nvPicPr>
              <p:blipFill>
                <a:blip r:embed="rId4"/>
                <a:srcRect/>
                <a:stretch>
                  <a:fillRect/>
                </a:stretch>
              </p:blipFill>
              <p:spPr bwMode="auto">
                <a:xfrm>
                  <a:off x="614" y="2780"/>
                  <a:ext cx="1673"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2" name="AutoShape 8"/>
              <p:cNvSpPr>
                <a:spLocks noChangeArrowheads="1"/>
              </p:cNvSpPr>
              <p:nvPr/>
            </p:nvSpPr>
            <p:spPr bwMode="auto">
              <a:xfrm rot="-554298">
                <a:off x="1152" y="3024"/>
                <a:ext cx="57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300 h 21600"/>
                  <a:gd name="T14" fmla="*/ 16575 w 21600"/>
                  <a:gd name="T15" fmla="*/ 137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grpSp>
        <p:sp>
          <p:nvSpPr>
            <p:cNvPr id="40990" name="Text Box 9"/>
            <p:cNvSpPr txBox="1">
              <a:spLocks noChangeArrowheads="1"/>
            </p:cNvSpPr>
            <p:nvPr/>
          </p:nvSpPr>
          <p:spPr bwMode="auto">
            <a:xfrm>
              <a:off x="1200" y="2640"/>
              <a:ext cx="816"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50000"/>
                </a:spcBef>
                <a:spcAft>
                  <a:spcPct val="0"/>
                </a:spcAft>
              </a:pPr>
              <a:endParaRPr lang="en-US" sz="2400">
                <a:solidFill>
                  <a:prstClr val="white"/>
                </a:solidFill>
                <a:latin typeface="VNI-Awchon" pitchFamily="2" charset="0"/>
                <a:cs typeface="Arial" panose="020B0604020202020204" pitchFamily="34" charset="0"/>
              </a:endParaRPr>
            </a:p>
          </p:txBody>
        </p:sp>
      </p:grpSp>
      <p:sp>
        <p:nvSpPr>
          <p:cNvPr id="40963" name="Text Box 10"/>
          <p:cNvSpPr txBox="1">
            <a:spLocks noChangeArrowheads="1"/>
          </p:cNvSpPr>
          <p:nvPr/>
        </p:nvSpPr>
        <p:spPr bwMode="auto">
          <a:xfrm>
            <a:off x="6477000" y="3800476"/>
            <a:ext cx="1447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pPr>
            <a:endParaRPr lang="en-US" sz="1350">
              <a:solidFill>
                <a:prstClr val="black"/>
              </a:solidFill>
              <a:cs typeface="Arial" panose="020B0604020202020204" pitchFamily="34" charset="0"/>
            </a:endParaRPr>
          </a:p>
        </p:txBody>
      </p:sp>
      <p:grpSp>
        <p:nvGrpSpPr>
          <p:cNvPr id="5" name="Group 11"/>
          <p:cNvGrpSpPr/>
          <p:nvPr/>
        </p:nvGrpSpPr>
        <p:grpSpPr bwMode="auto">
          <a:xfrm>
            <a:off x="3200402" y="4029075"/>
            <a:ext cx="1998663" cy="1643063"/>
            <a:chOff x="3516" y="1008"/>
            <a:chExt cx="1291" cy="1401"/>
          </a:xfrm>
        </p:grpSpPr>
        <p:grpSp>
          <p:nvGrpSpPr>
            <p:cNvPr id="40983" name="Group 12"/>
            <p:cNvGrpSpPr/>
            <p:nvPr/>
          </p:nvGrpSpPr>
          <p:grpSpPr bwMode="auto">
            <a:xfrm>
              <a:off x="3516" y="1008"/>
              <a:ext cx="1291" cy="1401"/>
              <a:chOff x="2202" y="2496"/>
              <a:chExt cx="1291" cy="1547"/>
            </a:xfrm>
          </p:grpSpPr>
          <p:grpSp>
            <p:nvGrpSpPr>
              <p:cNvPr id="40985" name="Group 13"/>
              <p:cNvGrpSpPr/>
              <p:nvPr/>
            </p:nvGrpSpPr>
            <p:grpSpPr bwMode="auto">
              <a:xfrm>
                <a:off x="2202" y="2496"/>
                <a:ext cx="1291" cy="1547"/>
                <a:chOff x="2202" y="2400"/>
                <a:chExt cx="1291" cy="1547"/>
              </a:xfrm>
            </p:grpSpPr>
            <p:sp>
              <p:nvSpPr>
                <p:cNvPr id="40987" name="AutoShape 14"/>
                <p:cNvSpPr>
                  <a:spLocks noChangeArrowheads="1"/>
                </p:cNvSpPr>
                <p:nvPr/>
              </p:nvSpPr>
              <p:spPr bwMode="auto">
                <a:xfrm>
                  <a:off x="2496" y="2400"/>
                  <a:ext cx="816"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9 w 21600"/>
                    <a:gd name="T13" fmla="*/ 2282 h 21600"/>
                    <a:gd name="T14" fmla="*/ 1654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pic>
              <p:nvPicPr>
                <p:cNvPr id="40988" name="Picture 15" descr="happymom8b"/>
                <p:cNvPicPr>
                  <a:picLocks noChangeAspect="1" noChangeArrowheads="1" noCrop="1"/>
                </p:cNvPicPr>
                <p:nvPr/>
              </p:nvPicPr>
              <p:blipFill>
                <a:blip r:embed="rId4"/>
                <a:srcRect/>
                <a:stretch>
                  <a:fillRect/>
                </a:stretch>
              </p:blipFill>
              <p:spPr bwMode="auto">
                <a:xfrm>
                  <a:off x="2202" y="2678"/>
                  <a:ext cx="1291"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6" name="Text Box 16"/>
              <p:cNvSpPr txBox="1">
                <a:spLocks noChangeArrowheads="1"/>
              </p:cNvSpPr>
              <p:nvPr/>
            </p:nvSpPr>
            <p:spPr bwMode="auto">
              <a:xfrm>
                <a:off x="2592" y="2496"/>
                <a:ext cx="86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pPr>
                <a:endParaRPr lang="en-US" sz="2100">
                  <a:solidFill>
                    <a:prstClr val="white"/>
                  </a:solidFill>
                  <a:latin typeface="VNI-Auchon" pitchFamily="2" charset="0"/>
                  <a:cs typeface="Arial" panose="020B0604020202020204" pitchFamily="34" charset="0"/>
                </a:endParaRPr>
              </a:p>
            </p:txBody>
          </p:sp>
        </p:grpSp>
        <p:sp>
          <p:nvSpPr>
            <p:cNvPr id="40984" name="AutoShape 17"/>
            <p:cNvSpPr>
              <a:spLocks noChangeArrowheads="1"/>
            </p:cNvSpPr>
            <p:nvPr/>
          </p:nvSpPr>
          <p:spPr bwMode="auto">
            <a:xfrm rot="-482766">
              <a:off x="3840" y="1440"/>
              <a:ext cx="480"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0 w 21600"/>
                <a:gd name="T13" fmla="*/ 2250 h 21600"/>
                <a:gd name="T14" fmla="*/ 1656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grpSp>
      <p:grpSp>
        <p:nvGrpSpPr>
          <p:cNvPr id="8" name="Group 18"/>
          <p:cNvGrpSpPr/>
          <p:nvPr/>
        </p:nvGrpSpPr>
        <p:grpSpPr bwMode="auto">
          <a:xfrm>
            <a:off x="5410200" y="3543304"/>
            <a:ext cx="2362200" cy="1978819"/>
            <a:chOff x="3285" y="2160"/>
            <a:chExt cx="2000" cy="2298"/>
          </a:xfrm>
        </p:grpSpPr>
        <p:grpSp>
          <p:nvGrpSpPr>
            <p:cNvPr id="40975" name="Group 19"/>
            <p:cNvGrpSpPr/>
            <p:nvPr/>
          </p:nvGrpSpPr>
          <p:grpSpPr bwMode="auto">
            <a:xfrm>
              <a:off x="3285" y="2160"/>
              <a:ext cx="2000" cy="2298"/>
              <a:chOff x="4149" y="2304"/>
              <a:chExt cx="2000" cy="2298"/>
            </a:xfrm>
          </p:grpSpPr>
          <p:sp>
            <p:nvSpPr>
              <p:cNvPr id="40977" name="Text Box 20"/>
              <p:cNvSpPr txBox="1">
                <a:spLocks noChangeArrowheads="1"/>
              </p:cNvSpPr>
              <p:nvPr/>
            </p:nvSpPr>
            <p:spPr bwMode="auto">
              <a:xfrm>
                <a:off x="4753" y="2399"/>
                <a:ext cx="71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pPr>
                <a:r>
                  <a:rPr lang="en-US" sz="1350">
                    <a:solidFill>
                      <a:prstClr val="white"/>
                    </a:solidFill>
                    <a:latin typeface="VNI-Auchon" pitchFamily="2" charset="0"/>
                    <a:cs typeface="Arial" panose="020B0604020202020204" pitchFamily="34" charset="0"/>
                  </a:rPr>
                  <a:t>HOÏC GIOÛI</a:t>
                </a:r>
              </a:p>
            </p:txBody>
          </p:sp>
          <p:grpSp>
            <p:nvGrpSpPr>
              <p:cNvPr id="40978" name="Group 21"/>
              <p:cNvGrpSpPr/>
              <p:nvPr/>
            </p:nvGrpSpPr>
            <p:grpSpPr bwMode="auto">
              <a:xfrm>
                <a:off x="4149" y="2304"/>
                <a:ext cx="2000" cy="2298"/>
                <a:chOff x="3429" y="1728"/>
                <a:chExt cx="2000" cy="2298"/>
              </a:xfrm>
            </p:grpSpPr>
            <p:grpSp>
              <p:nvGrpSpPr>
                <p:cNvPr id="40979" name="Group 22"/>
                <p:cNvGrpSpPr/>
                <p:nvPr/>
              </p:nvGrpSpPr>
              <p:grpSpPr bwMode="auto">
                <a:xfrm>
                  <a:off x="3429" y="1728"/>
                  <a:ext cx="2000" cy="2298"/>
                  <a:chOff x="3621" y="1824"/>
                  <a:chExt cx="2000" cy="2298"/>
                </a:xfrm>
              </p:grpSpPr>
              <p:sp>
                <p:nvSpPr>
                  <p:cNvPr id="40981" name="AutoShape 23"/>
                  <p:cNvSpPr>
                    <a:spLocks noChangeArrowheads="1"/>
                  </p:cNvSpPr>
                  <p:nvPr/>
                </p:nvSpPr>
                <p:spPr bwMode="auto">
                  <a:xfrm>
                    <a:off x="4128" y="1824"/>
                    <a:ext cx="1056"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2 w 21600"/>
                      <a:gd name="T13" fmla="*/ 2276 h 21600"/>
                      <a:gd name="T14" fmla="*/ 16548 w 21600"/>
                      <a:gd name="T15" fmla="*/ 1368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pic>
                <p:nvPicPr>
                  <p:cNvPr id="40982" name="Picture 24" descr="happymom8b"/>
                  <p:cNvPicPr>
                    <a:picLocks noChangeAspect="1" noChangeArrowheads="1" noCrop="1"/>
                  </p:cNvPicPr>
                  <p:nvPr/>
                </p:nvPicPr>
                <p:blipFill>
                  <a:blip r:embed="rId4"/>
                  <a:srcRect/>
                  <a:stretch>
                    <a:fillRect/>
                  </a:stretch>
                </p:blipFill>
                <p:spPr bwMode="auto">
                  <a:xfrm>
                    <a:off x="3621" y="2157"/>
                    <a:ext cx="2000"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0" name="AutoShape 25"/>
                <p:cNvSpPr>
                  <a:spLocks noChangeArrowheads="1"/>
                </p:cNvSpPr>
                <p:nvPr/>
              </p:nvSpPr>
              <p:spPr bwMode="auto">
                <a:xfrm rot="-482766">
                  <a:off x="3840" y="2352"/>
                  <a:ext cx="799"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8 w 21600"/>
                    <a:gd name="T13" fmla="*/ 2285 h 21600"/>
                    <a:gd name="T14" fmla="*/ 16545 w 21600"/>
                    <a:gd name="T15" fmla="*/ 1367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grpSp>
        </p:grpSp>
        <p:sp>
          <p:nvSpPr>
            <p:cNvPr id="40976" name="Text Box 26"/>
            <p:cNvSpPr txBox="1">
              <a:spLocks noChangeArrowheads="1"/>
            </p:cNvSpPr>
            <p:nvPr/>
          </p:nvSpPr>
          <p:spPr bwMode="auto">
            <a:xfrm>
              <a:off x="3743" y="2255"/>
              <a:ext cx="1201"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50000"/>
                </a:spcBef>
                <a:spcAft>
                  <a:spcPct val="0"/>
                </a:spcAft>
              </a:pPr>
              <a:endParaRPr lang="en-US" sz="2100">
                <a:solidFill>
                  <a:prstClr val="white"/>
                </a:solidFill>
                <a:latin typeface="VNI-Auchon" pitchFamily="2" charset="0"/>
                <a:cs typeface="Arial" panose="020B0604020202020204" pitchFamily="34" charset="0"/>
              </a:endParaRPr>
            </a:p>
          </p:txBody>
        </p:sp>
      </p:grpSp>
      <p:pic>
        <p:nvPicPr>
          <p:cNvPr id="40966" name="Picture 27" descr="JULY4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1314450"/>
            <a:ext cx="10239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8" descr="JULY4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1" y="857254"/>
            <a:ext cx="1023938"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9" descr="JULY4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 y="857250"/>
            <a:ext cx="10144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Oval 30"/>
          <p:cNvSpPr>
            <a:spLocks noChangeArrowheads="1"/>
          </p:cNvSpPr>
          <p:nvPr/>
        </p:nvSpPr>
        <p:spPr bwMode="auto">
          <a:xfrm>
            <a:off x="1524000" y="5629275"/>
            <a:ext cx="762000" cy="114300"/>
          </a:xfrm>
          <a:prstGeom prst="ellipse">
            <a:avLst/>
          </a:prstGeom>
          <a:solidFill>
            <a:schemeClr val="bg1"/>
          </a:solidFill>
          <a:ln w="9525" algn="ctr">
            <a:solidFill>
              <a:srgbClr val="66FFFF"/>
            </a:solidFill>
            <a:round/>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sp>
        <p:nvSpPr>
          <p:cNvPr id="40970" name="Oval 31"/>
          <p:cNvSpPr>
            <a:spLocks noChangeArrowheads="1"/>
          </p:cNvSpPr>
          <p:nvPr/>
        </p:nvSpPr>
        <p:spPr bwMode="auto">
          <a:xfrm>
            <a:off x="3200400" y="5572125"/>
            <a:ext cx="762000" cy="114300"/>
          </a:xfrm>
          <a:prstGeom prst="ellipse">
            <a:avLst/>
          </a:prstGeom>
          <a:solidFill>
            <a:schemeClr val="bg1"/>
          </a:solidFill>
          <a:ln w="9525" algn="ctr">
            <a:solidFill>
              <a:srgbClr val="66FFFF"/>
            </a:solidFill>
            <a:round/>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sp>
        <p:nvSpPr>
          <p:cNvPr id="40971" name="Oval 32"/>
          <p:cNvSpPr>
            <a:spLocks noChangeArrowheads="1"/>
          </p:cNvSpPr>
          <p:nvPr/>
        </p:nvSpPr>
        <p:spPr bwMode="auto">
          <a:xfrm>
            <a:off x="5334000" y="5686425"/>
            <a:ext cx="762000" cy="114300"/>
          </a:xfrm>
          <a:prstGeom prst="ellipse">
            <a:avLst/>
          </a:prstGeom>
          <a:solidFill>
            <a:schemeClr val="bg1"/>
          </a:solidFill>
          <a:ln w="9525" algn="ctr">
            <a:solidFill>
              <a:srgbClr val="66FFFF"/>
            </a:solidFill>
            <a:round/>
          </a:ln>
        </p:spPr>
        <p:txBody>
          <a:bodyPr wrap="none" anchor="ctr"/>
          <a:lstStyle/>
          <a:p>
            <a:pPr defTabSz="685800" fontAlgn="base">
              <a:spcBef>
                <a:spcPct val="0"/>
              </a:spcBef>
              <a:spcAft>
                <a:spcPct val="0"/>
              </a:spcAft>
            </a:pPr>
            <a:endParaRPr lang="en-US" sz="1350">
              <a:solidFill>
                <a:prstClr val="black"/>
              </a:solidFill>
              <a:latin typeface="Arial" panose="020B0604020202020204" pitchFamily="34" charset="0"/>
            </a:endParaRPr>
          </a:p>
        </p:txBody>
      </p:sp>
      <p:sp>
        <p:nvSpPr>
          <p:cNvPr id="24609" name="WordArt 33"/>
          <p:cNvSpPr>
            <a:spLocks noChangeArrowheads="1" noChangeShapeType="1" noTextEdit="1"/>
          </p:cNvSpPr>
          <p:nvPr/>
        </p:nvSpPr>
        <p:spPr bwMode="auto">
          <a:xfrm>
            <a:off x="1219200" y="1028700"/>
            <a:ext cx="6629400" cy="2400300"/>
          </a:xfrm>
          <a:prstGeom prst="rect">
            <a:avLst/>
          </a:prstGeom>
          <a:gradFill>
            <a:gsLst>
              <a:gs pos="0">
                <a:srgbClr val="E30000"/>
              </a:gs>
              <a:gs pos="100000">
                <a:srgbClr val="760303"/>
              </a:gs>
            </a:gsLst>
            <a:lin ang="5400000" scaled="0"/>
          </a:gradFill>
        </p:spPr>
        <p:txBody>
          <a:bodyPr wrap="none" fromWordArt="1">
            <a:prstTxWarp prst="textDeflate">
              <a:avLst>
                <a:gd name="adj" fmla="val 18750"/>
              </a:avLst>
            </a:prstTxWarp>
          </a:bodyPr>
          <a:lstStyle/>
          <a:p>
            <a:pPr algn="ctr" defTabSz="685800" fontAlgn="base">
              <a:spcBef>
                <a:spcPct val="0"/>
              </a:spcBef>
              <a:spcAft>
                <a:spcPct val="0"/>
              </a:spcAft>
            </a:pP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CHÚC CÁC </a:t>
            </a:r>
            <a:r>
              <a:rPr lang="en-US" sz="2700" kern="10" dirty="0" smtClean="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EM-THẦY-CÔ </a:t>
            </a: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LUÔN </a:t>
            </a:r>
          </a:p>
          <a:p>
            <a:pPr algn="ctr" defTabSz="685800" fontAlgn="base">
              <a:spcBef>
                <a:spcPct val="0"/>
              </a:spcBef>
              <a:spcAft>
                <a:spcPct val="0"/>
              </a:spcAft>
            </a:pP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VUI-KHỎE- HẠNH PHÚC -THÀNH ĐẠT</a:t>
            </a:r>
          </a:p>
          <a:p>
            <a:pPr algn="ctr" defTabSz="685800" fontAlgn="base">
              <a:spcBef>
                <a:spcPct val="0"/>
              </a:spcBef>
              <a:spcAft>
                <a:spcPct val="0"/>
              </a:spcAft>
            </a:pPr>
            <a:r>
              <a:rPr lang="en-US" sz="2700" kern="10" dirty="0" err="1">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Chào</a:t>
            </a: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 </a:t>
            </a:r>
            <a:r>
              <a:rPr lang="en-US" sz="2700" kern="10" dirty="0" err="1">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tạm</a:t>
            </a: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 </a:t>
            </a:r>
            <a:r>
              <a:rPr lang="en-US" sz="2700" kern="10" dirty="0" err="1">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biệt</a:t>
            </a:r>
            <a:r>
              <a:rPr lang="en-US" sz="2700" kern="10" dirty="0">
                <a:ln w="19050">
                  <a:solidFill>
                    <a:srgbClr val="FFCC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 !</a:t>
            </a:r>
          </a:p>
        </p:txBody>
      </p:sp>
      <p:pic>
        <p:nvPicPr>
          <p:cNvPr id="40973" name="Picture 34" descr="Bouqu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28435">
            <a:off x="398465" y="2657475"/>
            <a:ext cx="2028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35" descr="sun14[1]"/>
          <p:cNvPicPr>
            <a:picLocks noChangeAspect="1" noChangeArrowheads="1" noCrop="1"/>
          </p:cNvPicPr>
          <p:nvPr/>
        </p:nvPicPr>
        <p:blipFill>
          <a:blip r:embed="rId7"/>
          <a:srcRect/>
          <a:stretch>
            <a:fillRect/>
          </a:stretch>
        </p:blipFill>
        <p:spPr bwMode="auto">
          <a:xfrm>
            <a:off x="7162800" y="133363"/>
            <a:ext cx="2209800" cy="13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8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drumroll.wav"/>
                                        </p:tgtEl>
                                      </p:cMediaNode>
                                    </p:audio>
                                  </p:sub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24609"/>
                                        </p:tgtEl>
                                        <p:attrNameLst>
                                          <p:attrName>style.visibility</p:attrName>
                                        </p:attrNameLst>
                                      </p:cBhvr>
                                      <p:to>
                                        <p:strVal val="visible"/>
                                      </p:to>
                                    </p:set>
                                    <p:anim calcmode="lin" valueType="num">
                                      <p:cBhvr>
                                        <p:cTn id="28" dur="2000" fill="hold"/>
                                        <p:tgtEl>
                                          <p:spTgt spid="24609"/>
                                        </p:tgtEl>
                                        <p:attrNameLst>
                                          <p:attrName>ppt_w</p:attrName>
                                        </p:attrNameLst>
                                      </p:cBhvr>
                                      <p:tavLst>
                                        <p:tav tm="0">
                                          <p:val>
                                            <p:fltVal val="0"/>
                                          </p:val>
                                        </p:tav>
                                        <p:tav tm="100000">
                                          <p:val>
                                            <p:strVal val="#ppt_w"/>
                                          </p:val>
                                        </p:tav>
                                      </p:tavLst>
                                    </p:anim>
                                    <p:anim calcmode="lin" valueType="num">
                                      <p:cBhvr>
                                        <p:cTn id="29" dur="2000" fill="hold"/>
                                        <p:tgtEl>
                                          <p:spTgt spid="24609"/>
                                        </p:tgtEl>
                                        <p:attrNameLst>
                                          <p:attrName>ppt_h</p:attrName>
                                        </p:attrNameLst>
                                      </p:cBhvr>
                                      <p:tavLst>
                                        <p:tav tm="0">
                                          <p:val>
                                            <p:fltVal val="0"/>
                                          </p:val>
                                        </p:tav>
                                        <p:tav tm="100000">
                                          <p:val>
                                            <p:strVal val="#ppt_h"/>
                                          </p:val>
                                        </p:tav>
                                      </p:tavLst>
                                    </p:anim>
                                    <p:anim calcmode="lin" valueType="num">
                                      <p:cBhvr>
                                        <p:cTn id="30" dur="2000" fill="hold"/>
                                        <p:tgtEl>
                                          <p:spTgt spid="24609"/>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2460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descr="Ut_Vinh_2.jpg"/>
          <p:cNvPicPr>
            <a:picLocks noChangeAspect="1"/>
          </p:cNvPicPr>
          <p:nvPr/>
        </p:nvPicPr>
        <p:blipFill>
          <a:blip r:embed="rId2"/>
          <a:stretch>
            <a:fillRect/>
          </a:stretch>
        </p:blipFill>
        <p:spPr>
          <a:xfrm>
            <a:off x="228600" y="457200"/>
            <a:ext cx="8638722" cy="6019800"/>
          </a:xfrm>
          <a:prstGeom prst="rect">
            <a:avLst/>
          </a:prstGeom>
        </p:spPr>
      </p:pic>
      <p:sp>
        <p:nvSpPr>
          <p:cNvPr id="15" name="Rectangle 14"/>
          <p:cNvSpPr/>
          <p:nvPr/>
        </p:nvSpPr>
        <p:spPr>
          <a:xfrm>
            <a:off x="228600" y="220572"/>
            <a:ext cx="9289032" cy="861774"/>
          </a:xfrm>
          <a:prstGeom prst="rect">
            <a:avLst/>
          </a:prstGeom>
          <a:noFill/>
        </p:spPr>
        <p:txBody>
          <a:bodyPr>
            <a:spAutoFit/>
          </a:bodyPr>
          <a:lstStyle/>
          <a:p>
            <a:pPr algn="ctr" eaLnBrk="1" hangingPunct="1">
              <a:defRPr/>
            </a:pPr>
            <a:r>
              <a:rPr lang="en-US" sz="5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endParaRPr lang="en-US"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39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Box 40"/>
          <p:cNvSpPr txBox="1">
            <a:spLocks noChangeArrowheads="1"/>
          </p:cNvSpPr>
          <p:nvPr/>
        </p:nvSpPr>
        <p:spPr bwMode="auto">
          <a:xfrm>
            <a:off x="2857500" y="669018"/>
            <a:ext cx="2819400" cy="2015936"/>
          </a:xfrm>
          <a:prstGeom prst="rect">
            <a:avLst/>
          </a:prstGeom>
          <a:noFill/>
          <a:ln>
            <a:noFill/>
          </a:ln>
          <a:effectLst/>
          <a:extLst/>
        </p:spPr>
        <p:txBody>
          <a:bodyPr wrap="square">
            <a:spAutoFit/>
          </a:bodyPr>
          <a:lstStyle/>
          <a:p>
            <a:pPr>
              <a:spcBef>
                <a:spcPct val="50000"/>
              </a:spcBef>
            </a:pPr>
            <a:endParaRPr lang="en-US" sz="5000" b="1" u="sng" dirty="0" smtClean="0">
              <a:solidFill>
                <a:schemeClr val="accent1">
                  <a:lumMod val="60000"/>
                  <a:lumOff val="40000"/>
                </a:schemeClr>
              </a:solidFill>
              <a:effectLst>
                <a:outerShdw blurRad="50800" dist="38100" dir="16200000" rotWithShape="0">
                  <a:prstClr val="black">
                    <a:alpha val="40000"/>
                  </a:prstClr>
                </a:outerShdw>
              </a:effectLst>
              <a:latin typeface="Times New Roman" pitchFamily="18" charset="0"/>
              <a:cs typeface="Times New Roman" pitchFamily="18" charset="0"/>
            </a:endParaRPr>
          </a:p>
          <a:p>
            <a:pPr>
              <a:spcBef>
                <a:spcPct val="50000"/>
              </a:spcBef>
            </a:pPr>
            <a:r>
              <a:rPr lang="en-US" sz="5000" b="1" u="sng" dirty="0" smtClean="0">
                <a:solidFill>
                  <a:schemeClr val="accent1">
                    <a:lumMod val="60000"/>
                    <a:lumOff val="40000"/>
                  </a:schemeClr>
                </a:solidFill>
                <a:effectLst>
                  <a:outerShdw blurRad="50800" dist="38100" dir="16200000" rotWithShape="0">
                    <a:prstClr val="black">
                      <a:alpha val="40000"/>
                    </a:prstClr>
                  </a:outerShdw>
                </a:effectLst>
                <a:latin typeface="Times New Roman" pitchFamily="18" charset="0"/>
                <a:cs typeface="Times New Roman" pitchFamily="18" charset="0"/>
              </a:rPr>
              <a:t>Tập</a:t>
            </a:r>
            <a:r>
              <a:rPr lang="en-US" sz="5000" b="1" u="sng" dirty="0" smtClean="0">
                <a:solidFill>
                  <a:schemeClr val="accent1">
                    <a:lumMod val="60000"/>
                    <a:lumOff val="40000"/>
                  </a:schemeClr>
                </a:solidFill>
                <a:effectLst>
                  <a:outerShdw blurRad="50800" dist="38100" dir="16200000" rotWithShape="0">
                    <a:prstClr val="black">
                      <a:alpha val="40000"/>
                    </a:prstClr>
                  </a:outerShdw>
                  <a:reflection blurRad="6350" stA="50000" endA="300" endPos="50000" dist="60007" dir="5400000" sy="-100000" algn="bl" rotWithShape="0"/>
                </a:effectLst>
                <a:latin typeface="Times New Roman" pitchFamily="18" charset="0"/>
                <a:cs typeface="Times New Roman" pitchFamily="18" charset="0"/>
              </a:rPr>
              <a:t> </a:t>
            </a:r>
            <a:r>
              <a:rPr lang="en-US" sz="5000" b="1" u="sng" dirty="0" smtClean="0">
                <a:solidFill>
                  <a:schemeClr val="accent1">
                    <a:lumMod val="60000"/>
                    <a:lumOff val="40000"/>
                  </a:schemeClr>
                </a:solidFill>
                <a:effectLst>
                  <a:outerShdw blurRad="50800" dist="38100" dir="16200000" rotWithShape="0">
                    <a:prstClr val="black">
                      <a:alpha val="40000"/>
                    </a:prstClr>
                  </a:outerShdw>
                </a:effectLst>
                <a:latin typeface="Times New Roman" pitchFamily="18" charset="0"/>
                <a:cs typeface="Times New Roman" pitchFamily="18" charset="0"/>
              </a:rPr>
              <a:t>đọc:</a:t>
            </a:r>
            <a:endParaRPr lang="en-US" sz="5000" b="1" u="sng" dirty="0">
              <a:solidFill>
                <a:schemeClr val="accent1">
                  <a:lumMod val="60000"/>
                  <a:lumOff val="40000"/>
                </a:schemeClr>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
        <p:nvSpPr>
          <p:cNvPr id="12" name="Rectangle 11"/>
          <p:cNvSpPr/>
          <p:nvPr/>
        </p:nvSpPr>
        <p:spPr>
          <a:xfrm>
            <a:off x="380999" y="1219200"/>
            <a:ext cx="7467601" cy="4539704"/>
          </a:xfrm>
          <a:prstGeom prst="rect">
            <a:avLst/>
          </a:prstGeom>
          <a:noFill/>
        </p:spPr>
        <p:txBody>
          <a:bodyPr wrap="square">
            <a:spAutoFit/>
          </a:bodyPr>
          <a:lstStyle/>
          <a:p>
            <a:pPr algn="ctr" eaLnBrk="1" hangingPunct="1">
              <a:defRPr/>
            </a:pPr>
            <a:r>
              <a:rPr lang="en-US" sz="2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Thứ ..... ngày... tháng... </a:t>
            </a: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a:t>
            </a:r>
            <a:r>
              <a:rPr lang="en-US" sz="2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ăm 2022 </a:t>
            </a:r>
          </a:p>
          <a:p>
            <a:pPr algn="ctr" eaLnBrk="1" hangingPunct="1">
              <a:lnSpc>
                <a:spcPct val="150000"/>
              </a:lnSpc>
              <a:defRPr/>
            </a:pPr>
            <a:r>
              <a:rPr lang="en-US" sz="5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a:p>
            <a:pPr algn="ctr" eaLnBrk="1" hangingPunct="1">
              <a:lnSpc>
                <a:spcPct val="150000"/>
              </a:lnSpc>
              <a:defRPr/>
            </a:pPr>
            <a:r>
              <a:rPr lang="en-US" sz="5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Út Vịnh</a:t>
            </a:r>
          </a:p>
          <a:p>
            <a:pPr algn="ctr">
              <a:lnSpc>
                <a:spcPct val="150000"/>
              </a:lnSpc>
              <a:defRPr/>
            </a:pPr>
            <a:r>
              <a:rPr lang="en-US" sz="2400" b="1" dirty="0" smtClean="0">
                <a:solidFill>
                  <a:srgbClr val="FF0000"/>
                </a:solidFill>
                <a:latin typeface="Arial" pitchFamily="34" charset="0"/>
                <a:cs typeface="Arial" pitchFamily="34" charset="0"/>
              </a:rPr>
              <a:t>                 (</a:t>
            </a:r>
            <a:r>
              <a:rPr lang="en-US" sz="2400" b="1" i="1" dirty="0">
                <a:solidFill>
                  <a:srgbClr val="FF0000"/>
                </a:solidFill>
                <a:latin typeface="Arial" pitchFamily="34" charset="0"/>
                <a:cs typeface="Arial" pitchFamily="34" charset="0"/>
              </a:rPr>
              <a:t>Theo </a:t>
            </a:r>
            <a:r>
              <a:rPr lang="en-US" sz="2400" b="1" dirty="0">
                <a:solidFill>
                  <a:srgbClr val="FF0000"/>
                </a:solidFill>
                <a:latin typeface="Arial" pitchFamily="34" charset="0"/>
                <a:cs typeface="Arial" pitchFamily="34" charset="0"/>
              </a:rPr>
              <a:t>Tô Phương)</a:t>
            </a:r>
          </a:p>
          <a:p>
            <a:pPr algn="ctr" eaLnBrk="1" hangingPunct="1">
              <a:lnSpc>
                <a:spcPct val="150000"/>
              </a:lnSpc>
              <a:defRPr/>
            </a:pPr>
            <a:endParaRPr lang="en-US"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51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533400" y="2057400"/>
            <a:ext cx="4724400" cy="1066800"/>
            <a:chOff x="1234665" y="3056280"/>
            <a:chExt cx="2197641" cy="1438549"/>
          </a:xfrm>
        </p:grpSpPr>
        <p:sp>
          <p:nvSpPr>
            <p:cNvPr id="38" name="六边形 37"/>
            <p:cNvSpPr/>
            <p:nvPr/>
          </p:nvSpPr>
          <p:spPr>
            <a:xfrm>
              <a:off x="1234665" y="3056280"/>
              <a:ext cx="2197641" cy="1438549"/>
            </a:xfrm>
            <a:prstGeom prst="hexagon">
              <a:avLst/>
            </a:prstGeom>
            <a:solidFill>
              <a:schemeClr val="accent1"/>
            </a:solidFill>
            <a:ln>
              <a:solidFill>
                <a:srgbClr val="FFF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9" name="文本框 38"/>
            <p:cNvSpPr txBox="1"/>
            <p:nvPr/>
          </p:nvSpPr>
          <p:spPr>
            <a:xfrm>
              <a:off x="1357667" y="3513371"/>
              <a:ext cx="2039193" cy="386230"/>
            </a:xfrm>
            <a:prstGeom prst="rect">
              <a:avLst/>
            </a:prstGeom>
            <a:noFill/>
          </p:spPr>
          <p:txBody>
            <a:bodyPr wrap="squar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 </a:t>
              </a:r>
              <a:r>
                <a:rPr lang="en-US" altLang="zh-CN" sz="4000" b="1" dirty="0" smtClean="0">
                  <a:latin typeface="Times New Roman" pitchFamily="18" charset="0"/>
                  <a:ea typeface="微软雅黑" panose="020B0503020204020204" pitchFamily="34" charset="-122"/>
                  <a:cs typeface="Times New Roman" pitchFamily="18" charset="0"/>
                </a:rPr>
                <a:t>HĐ 1: Luyện đọc</a:t>
              </a:r>
              <a:endParaRPr lang="zh-CN" altLang="en-US" sz="4000" b="1" dirty="0">
                <a:latin typeface="Times New Roman" pitchFamily="18" charset="0"/>
                <a:ea typeface="微软雅黑" panose="020B0503020204020204" pitchFamily="34" charset="-122"/>
                <a:cs typeface="Times New Roman" pitchFamily="18" charset="0"/>
              </a:endParaRPr>
            </a:p>
          </p:txBody>
        </p:sp>
      </p:grpSp>
      <p:sp>
        <p:nvSpPr>
          <p:cNvPr id="14" name="椭圆 57">
            <a:extLst>
              <a:ext uri="{FF2B5EF4-FFF2-40B4-BE49-F238E27FC236}">
                <a16:creationId xmlns:a16="http://schemas.microsoft.com/office/drawing/2014/main" id="{6DA949B9-1864-4241-8946-7DEF4D9912BC}"/>
              </a:ext>
            </a:extLst>
          </p:cNvPr>
          <p:cNvSpPr/>
          <p:nvPr/>
        </p:nvSpPr>
        <p:spPr>
          <a:xfrm rot="21592224">
            <a:off x="1600298" y="458753"/>
            <a:ext cx="5943412" cy="6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TÂP ĐỌC: ÚT VỊNH</a:t>
            </a:r>
            <a:endParaRPr lang="zh-CN" altLang="en-US" sz="3600" b="1" dirty="0">
              <a:solidFill>
                <a:schemeClr val="tx1"/>
              </a:solidFill>
            </a:endParaRPr>
          </a:p>
        </p:txBody>
      </p:sp>
    </p:spTree>
    <p:extLst>
      <p:ext uri="{BB962C8B-B14F-4D97-AF65-F5344CB8AC3E}">
        <p14:creationId xmlns:p14="http://schemas.microsoft.com/office/powerpoint/2010/main" val="323537819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0" y="1981201"/>
            <a:ext cx="9144000" cy="132959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4800" dirty="0" smtClean="0">
                <a:latin typeface="Times New Roman" pitchFamily="18" charset="0"/>
                <a:ea typeface="微软雅黑" panose="020B0503020204020204" pitchFamily="34" charset="-122"/>
                <a:cs typeface="Times New Roman" pitchFamily="18" charset="0"/>
                <a:sym typeface="Arial" panose="020B0604020202020204" pitchFamily="34" charset="0"/>
              </a:rPr>
              <a:t>Luyện đọc từ</a:t>
            </a:r>
            <a:r>
              <a:rPr lang="en-US" altLang="zh-CN" sz="4800" dirty="0" smtClean="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800" b="1" dirty="0" smtClean="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chềnh ềnh, </a:t>
            </a:r>
          </a:p>
          <a:p>
            <a:r>
              <a:rPr lang="en-US" altLang="zh-CN" sz="4800" b="1" dirty="0" smtClean="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thuyết phục, chuyền thẻ, giục giã,..</a:t>
            </a:r>
            <a:endParaRPr lang="en-US" altLang="zh-CN" sz="4800" b="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4" name="椭圆 57">
            <a:extLst>
              <a:ext uri="{FF2B5EF4-FFF2-40B4-BE49-F238E27FC236}">
                <a16:creationId xmlns:a16="http://schemas.microsoft.com/office/drawing/2014/main" id="{6DA949B9-1864-4241-8946-7DEF4D9912BC}"/>
              </a:ext>
            </a:extLst>
          </p:cNvPr>
          <p:cNvSpPr/>
          <p:nvPr/>
        </p:nvSpPr>
        <p:spPr>
          <a:xfrm rot="21592224">
            <a:off x="1600298" y="458753"/>
            <a:ext cx="5943412" cy="6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t>TÂP ĐỌC: ÚT VỊNH</a:t>
            </a:r>
            <a:endParaRPr lang="zh-CN" altLang="en-US" sz="3600" b="1" dirty="0"/>
          </a:p>
        </p:txBody>
      </p:sp>
    </p:spTree>
    <p:extLst>
      <p:ext uri="{BB962C8B-B14F-4D97-AF65-F5344CB8AC3E}">
        <p14:creationId xmlns:p14="http://schemas.microsoft.com/office/powerpoint/2010/main" val="48580093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05000"/>
            <a:ext cx="9242210" cy="1077218"/>
          </a:xfrm>
          <a:prstGeom prst="rect">
            <a:avLst/>
          </a:prstGeom>
          <a:noFill/>
        </p:spPr>
        <p:txBody>
          <a:bodyPr wrap="none" rtlCol="0">
            <a:spAutoFit/>
          </a:bodyPr>
          <a:lstStyle/>
          <a:p>
            <a:r>
              <a:rPr lang="en-US" dirty="0" smtClean="0"/>
              <a:t>      </a:t>
            </a:r>
            <a:r>
              <a:rPr lang="en-US" sz="3200" dirty="0" smtClean="0">
                <a:latin typeface="Times New Roman" panose="02020603050405020304" pitchFamily="18" charset="0"/>
                <a:cs typeface="Times New Roman" panose="02020603050405020304" pitchFamily="18" charset="0"/>
              </a:rPr>
              <a:t>Lúc thì đá tảng nằm chềnh ềnh/ trên đườngtàu chạy,/</a:t>
            </a:r>
          </a:p>
          <a:p>
            <a:r>
              <a:rPr lang="en-US" sz="3200" dirty="0" smtClean="0">
                <a:latin typeface="Times New Roman" panose="02020603050405020304" pitchFamily="18" charset="0"/>
                <a:cs typeface="Times New Roman" panose="02020603050405020304" pitchFamily="18" charset="0"/>
              </a:rPr>
              <a:t> lúc thì ai đó/ tháo cả ốc gắn các thanh ray.//        </a:t>
            </a:r>
            <a:endParaRPr lang="vi-VN" sz="3200" dirty="0">
              <a:latin typeface="Times New Roman" panose="02020603050405020304" pitchFamily="18" charset="0"/>
              <a:cs typeface="Times New Roman" panose="02020603050405020304" pitchFamily="18" charset="0"/>
            </a:endParaRPr>
          </a:p>
        </p:txBody>
      </p:sp>
      <p:sp>
        <p:nvSpPr>
          <p:cNvPr id="4" name="Oval 3"/>
          <p:cNvSpPr/>
          <p:nvPr/>
        </p:nvSpPr>
        <p:spPr>
          <a:xfrm>
            <a:off x="381001" y="977537"/>
            <a:ext cx="4419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Luyện đọc câu</a:t>
            </a:r>
            <a:endParaRPr lang="en-US" sz="3600" dirty="0">
              <a:solidFill>
                <a:srgbClr val="FF0000"/>
              </a:solidFill>
            </a:endParaRPr>
          </a:p>
        </p:txBody>
      </p:sp>
      <p:pic>
        <p:nvPicPr>
          <p:cNvPr id="5" name="Picture 17" descr="Bellcoll"/>
          <p:cNvPicPr>
            <a:picLocks noChangeAspect="1" noChangeArrowheads="1" noCrop="1"/>
          </p:cNvPicPr>
          <p:nvPr/>
        </p:nvPicPr>
        <p:blipFill>
          <a:blip r:embed="rId2"/>
          <a:srcRect/>
          <a:stretch>
            <a:fillRect/>
          </a:stretch>
        </p:blipFill>
        <p:spPr bwMode="auto">
          <a:xfrm>
            <a:off x="7543800" y="5105400"/>
            <a:ext cx="160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Bellcoll"/>
          <p:cNvPicPr>
            <a:picLocks noChangeAspect="1" noChangeArrowheads="1" noCrop="1"/>
          </p:cNvPicPr>
          <p:nvPr/>
        </p:nvPicPr>
        <p:blipFill>
          <a:blip r:embed="rId2"/>
          <a:srcRect/>
          <a:stretch>
            <a:fillRect/>
          </a:stretch>
        </p:blipFill>
        <p:spPr bwMode="auto">
          <a:xfrm>
            <a:off x="3962400" y="-74023"/>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Bellcoll"/>
          <p:cNvPicPr>
            <a:picLocks noChangeAspect="1" noChangeArrowheads="1" noCrop="1"/>
          </p:cNvPicPr>
          <p:nvPr/>
        </p:nvPicPr>
        <p:blipFill>
          <a:blip r:embed="rId2"/>
          <a:srcRect/>
          <a:stretch>
            <a:fillRect/>
          </a:stretch>
        </p:blipFill>
        <p:spPr bwMode="auto">
          <a:xfrm>
            <a:off x="0" y="5181600"/>
            <a:ext cx="144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6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719"/>
          <a:stretch/>
        </p:blipFill>
        <p:spPr>
          <a:xfrm>
            <a:off x="2209800" y="3799393"/>
            <a:ext cx="4419600" cy="2162464"/>
          </a:xfrm>
          <a:prstGeom prst="rect">
            <a:avLst/>
          </a:prstGeom>
        </p:spPr>
      </p:pic>
      <p:sp>
        <p:nvSpPr>
          <p:cNvPr id="4" name="TextBox 3"/>
          <p:cNvSpPr txBox="1"/>
          <p:nvPr/>
        </p:nvSpPr>
        <p:spPr>
          <a:xfrm>
            <a:off x="457200" y="2419695"/>
            <a:ext cx="6934200" cy="1200329"/>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Thanh ray</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Thanh</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thép hoặc sắt ghép nối với nhau thành hai đường song song để tạo thành đường cho tàu hỏa, tàu điện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chạy.</a:t>
            </a:r>
            <a:endParaRPr lang="en-US" sz="2400" dirty="0">
              <a:latin typeface="Times New Roman" panose="02020603050405020304" pitchFamily="18" charset="0"/>
              <a:cs typeface="Times New Roman" panose="02020603050405020304" pitchFamily="18" charset="0"/>
            </a:endParaRPr>
          </a:p>
        </p:txBody>
      </p:sp>
      <p:pic>
        <p:nvPicPr>
          <p:cNvPr id="9" name="Picture 17" descr="Bellcoll"/>
          <p:cNvPicPr>
            <a:picLocks noChangeAspect="1" noChangeArrowheads="1" noCrop="1"/>
          </p:cNvPicPr>
          <p:nvPr/>
        </p:nvPicPr>
        <p:blipFill>
          <a:blip r:embed="rId3"/>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Bellcoll"/>
          <p:cNvPicPr>
            <a:picLocks noChangeAspect="1" noChangeArrowheads="1" noCrop="1"/>
          </p:cNvPicPr>
          <p:nvPr/>
        </p:nvPicPr>
        <p:blipFill>
          <a:blip r:embed="rId3"/>
          <a:srcRect/>
          <a:stretch>
            <a:fillRect/>
          </a:stretch>
        </p:blipFill>
        <p:spPr bwMode="auto">
          <a:xfrm>
            <a:off x="7848600" y="5562600"/>
            <a:ext cx="1219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7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8"/>
          <p:cNvSpPr>
            <a:spLocks noChangeArrowheads="1"/>
          </p:cNvSpPr>
          <p:nvPr/>
        </p:nvSpPr>
        <p:spPr bwMode="auto">
          <a:xfrm>
            <a:off x="5334000" y="959436"/>
            <a:ext cx="22479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89A4A7"/>
                </a:solidFill>
                <a:miter lim="800000"/>
                <a:headEnd/>
                <a:tailEnd/>
              </a14:hiddenLine>
            </a:ext>
          </a:extLst>
        </p:spPr>
        <p:txBody>
          <a:bodyPr anchor="ctr"/>
          <a:lstStyle/>
          <a:p>
            <a:pPr algn="ctr"/>
            <a:endParaRPr lang="en-US" b="1" dirty="0">
              <a:solidFill>
                <a:schemeClr val="accent2">
                  <a:lumMod val="50000"/>
                </a:schemeClr>
              </a:solidFill>
              <a:latin typeface="Arial" pitchFamily="34" charset="0"/>
              <a:cs typeface="Arial" pitchFamily="34" charset="0"/>
            </a:endParaRPr>
          </a:p>
        </p:txBody>
      </p:sp>
      <p:sp>
        <p:nvSpPr>
          <p:cNvPr id="10" name="Hộp_Văn_Bản 9"/>
          <p:cNvSpPr txBox="1"/>
          <p:nvPr/>
        </p:nvSpPr>
        <p:spPr>
          <a:xfrm>
            <a:off x="762000" y="2362200"/>
            <a:ext cx="2895600" cy="584775"/>
          </a:xfrm>
          <a:prstGeom prst="rect">
            <a:avLst/>
          </a:prstGeom>
          <a:noFill/>
        </p:spPr>
        <p:txBody>
          <a:bodyPr wrap="square" rtlCol="0">
            <a:spAutoFit/>
          </a:bodyPr>
          <a:lstStyle/>
          <a:p>
            <a:r>
              <a:rPr lang="en-US" sz="3200" b="1" dirty="0" smtClean="0">
                <a:solidFill>
                  <a:srgbClr val="FF0000"/>
                </a:solidFill>
                <a:latin typeface=".VnArial" pitchFamily="34" charset="0"/>
              </a:rPr>
              <a:t>- </a:t>
            </a:r>
            <a:r>
              <a:rPr lang="en-US" sz="3200" b="1" dirty="0" err="1" smtClean="0">
                <a:solidFill>
                  <a:srgbClr val="FF0000"/>
                </a:solidFill>
                <a:latin typeface=".VnArial" pitchFamily="34" charset="0"/>
              </a:rPr>
              <a:t>Chuyền</a:t>
            </a:r>
            <a:r>
              <a:rPr lang="en-US" sz="3200" b="1" dirty="0" smtClean="0">
                <a:solidFill>
                  <a:srgbClr val="FF0000"/>
                </a:solidFill>
                <a:latin typeface=".VnArial" pitchFamily="34" charset="0"/>
              </a:rPr>
              <a:t> </a:t>
            </a:r>
            <a:r>
              <a:rPr lang="en-US" sz="3200" b="1" dirty="0" err="1" smtClean="0">
                <a:solidFill>
                  <a:srgbClr val="FF0000"/>
                </a:solidFill>
                <a:latin typeface=".VnArial" pitchFamily="34" charset="0"/>
              </a:rPr>
              <a:t>thẻ</a:t>
            </a:r>
            <a:r>
              <a:rPr lang="en-US" sz="3200" b="1" dirty="0" smtClean="0">
                <a:solidFill>
                  <a:srgbClr val="FF0000"/>
                </a:solidFill>
                <a:latin typeface=".VnArial" pitchFamily="34" charset="0"/>
              </a:rPr>
              <a:t> </a:t>
            </a:r>
            <a:r>
              <a:rPr lang="en-US" sz="3200" b="1" dirty="0" smtClean="0">
                <a:solidFill>
                  <a:srgbClr val="000099"/>
                </a:solidFill>
                <a:latin typeface=".VnArial" pitchFamily="34" charset="0"/>
              </a:rPr>
              <a:t>:</a:t>
            </a:r>
            <a:endParaRPr lang="vi-VN" sz="3200" b="1" dirty="0">
              <a:solidFill>
                <a:srgbClr val="000099"/>
              </a:solidFill>
            </a:endParaRPr>
          </a:p>
        </p:txBody>
      </p:sp>
      <p:sp>
        <p:nvSpPr>
          <p:cNvPr id="2" name="TextBox 1"/>
          <p:cNvSpPr txBox="1"/>
          <p:nvPr/>
        </p:nvSpPr>
        <p:spPr>
          <a:xfrm>
            <a:off x="1114608" y="2322639"/>
            <a:ext cx="6781800" cy="1133965"/>
          </a:xfrm>
          <a:prstGeom prst="rect">
            <a:avLst/>
          </a:prstGeom>
          <a:noFill/>
        </p:spPr>
        <p:txBody>
          <a:bodyPr wrap="square" rtlCol="0">
            <a:spAutoFit/>
          </a:bodyPr>
          <a:lstStyle/>
          <a:p>
            <a:pPr>
              <a:lnSpc>
                <a:spcPct val="150000"/>
              </a:lnSpc>
            </a:pPr>
            <a:r>
              <a:rPr lang="en-US" sz="2400" dirty="0" smtClean="0">
                <a:solidFill>
                  <a:srgbClr val="0000CC"/>
                </a:solidFill>
                <a:latin typeface="Times New Roman" panose="02020603050405020304" pitchFamily="18" charset="0"/>
                <a:cs typeface="Times New Roman" panose="02020603050405020304" pitchFamily="18" charset="0"/>
              </a:rPr>
              <a:t>		         một trò chơi dân gian vừa đếm que vừa tung bóng - đếm 10 que.</a:t>
            </a:r>
            <a:endParaRPr lang="en-US" sz="2400" dirty="0">
              <a:latin typeface="Times New Roman" panose="02020603050405020304" pitchFamily="18" charset="0"/>
              <a:cs typeface="Times New Roman" panose="02020603050405020304" pitchFamily="18" charset="0"/>
            </a:endParaRP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9" t="-1451" r="-3279" b="12543"/>
          <a:stretch/>
        </p:blipFill>
        <p:spPr bwMode="auto">
          <a:xfrm>
            <a:off x="3352800" y="3343719"/>
            <a:ext cx="4322557" cy="266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Bellcoll"/>
          <p:cNvPicPr>
            <a:picLocks noChangeAspect="1" noChangeArrowheads="1" noCrop="1"/>
          </p:cNvPicPr>
          <p:nvPr/>
        </p:nvPicPr>
        <p:blipFill>
          <a:blip r:embed="rId3"/>
          <a:srcRect/>
          <a:stretch>
            <a:fillRect/>
          </a:stretch>
        </p:blipFill>
        <p:spPr bwMode="auto">
          <a:xfrm>
            <a:off x="152400" y="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Bellcoll"/>
          <p:cNvPicPr>
            <a:picLocks noChangeAspect="1" noChangeArrowheads="1" noCrop="1"/>
          </p:cNvPicPr>
          <p:nvPr/>
        </p:nvPicPr>
        <p:blipFill>
          <a:blip r:embed="rId3"/>
          <a:srcRect/>
          <a:stretch>
            <a:fillRect/>
          </a:stretch>
        </p:blipFill>
        <p:spPr bwMode="auto">
          <a:xfrm flipV="1">
            <a:off x="304800" y="5791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98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699</Words>
  <Application>Microsoft Office PowerPoint</Application>
  <PresentationFormat>On-screen Show (4:3)</PresentationFormat>
  <Paragraphs>84</Paragraphs>
  <Slides>21</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微软雅黑</vt:lpstr>
      <vt:lpstr>宋体</vt:lpstr>
      <vt:lpstr>.VnArial</vt:lpstr>
      <vt:lpstr>.VnKoala</vt:lpstr>
      <vt:lpstr>Arial</vt:lpstr>
      <vt:lpstr>Calibri</vt:lpstr>
      <vt:lpstr>华文新魏</vt:lpstr>
      <vt:lpstr>Times New Roman</vt:lpstr>
      <vt:lpstr>Trebuchet MS</vt:lpstr>
      <vt:lpstr>VNI-Auchon</vt:lpstr>
      <vt:lpstr>VNI-Awchon</vt:lpstr>
      <vt:lpstr>Wingdings 3</vt:lpstr>
      <vt:lpstr>Default Design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Thiem</dc:creator>
  <cp:lastModifiedBy>Admin</cp:lastModifiedBy>
  <cp:revision>169</cp:revision>
  <dcterms:created xsi:type="dcterms:W3CDTF">2013-10-06T02:38:36Z</dcterms:created>
  <dcterms:modified xsi:type="dcterms:W3CDTF">2022-01-07T06:39:28Z</dcterms:modified>
</cp:coreProperties>
</file>