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323" r:id="rId2"/>
    <p:sldId id="339" r:id="rId3"/>
    <p:sldId id="256" r:id="rId4"/>
    <p:sldId id="338" r:id="rId5"/>
    <p:sldId id="365" r:id="rId6"/>
    <p:sldId id="335" r:id="rId7"/>
    <p:sldId id="319" r:id="rId8"/>
    <p:sldId id="320" r:id="rId9"/>
    <p:sldId id="347" r:id="rId10"/>
    <p:sldId id="363" r:id="rId11"/>
    <p:sldId id="364" r:id="rId12"/>
    <p:sldId id="370" r:id="rId13"/>
    <p:sldId id="352" r:id="rId14"/>
    <p:sldId id="322" r:id="rId15"/>
    <p:sldId id="316" r:id="rId16"/>
    <p:sldId id="371" r:id="rId17"/>
    <p:sldId id="372" r:id="rId18"/>
    <p:sldId id="331" r:id="rId19"/>
    <p:sldId id="360" r:id="rId20"/>
    <p:sldId id="330" r:id="rId21"/>
    <p:sldId id="353" r:id="rId22"/>
    <p:sldId id="336" r:id="rId23"/>
  </p:sldIdLst>
  <p:sldSz cx="12161838" cy="6858000"/>
  <p:notesSz cx="6858000" cy="9144000"/>
  <p:embeddedFontLst>
    <p:embeddedFont>
      <p:font typeface="Itim" panose="020B0604020202020204" charset="-34"/>
      <p:regular r:id="rId25"/>
    </p:embeddedFont>
    <p:embeddedFont>
      <p:font typeface="HP001 5 hàng" panose="020B0603050302020204" pitchFamily="34" charset="0"/>
      <p:regular r:id="rId26"/>
      <p:bold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Varela Round" panose="020B0604020202020204" charset="-79"/>
      <p:regular r:id="rId30"/>
    </p:embeddedFont>
    <p:embeddedFont>
      <p:font typeface="HP001 5H Normal" panose="020B0603050302020204" pitchFamily="3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AD1"/>
    <a:srgbClr val="DE0000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 varScale="1">
        <p:scale>
          <a:sx n="58" d="100"/>
          <a:sy n="58" d="100"/>
        </p:scale>
        <p:origin x="952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78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đừng click theo thứ tự, HS sẽ nhớ máy móc ạ</a:t>
            </a:r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454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22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6011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 err="1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Sáu</a:t>
            </a:r>
            <a:r>
              <a:rPr lang="en-US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15</a:t>
            </a:r>
            <a:r>
              <a:rPr lang="en-US" sz="4600" b="1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600" b="1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9</a:t>
            </a:r>
            <a:r>
              <a:rPr lang="x-none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x-none" sz="4600" b="1" kern="1200" dirty="0" smtClean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823426" y="2777122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2557132" y="2720777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3, 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3 (Ǉ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 dirty="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2) 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xmlns="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xmlns="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xmlns="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xmlns="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xmlns="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E35031-3FDE-547F-952F-CD99A6ECDA56}"/>
              </a:ext>
            </a:extLst>
          </p:cNvPr>
          <p:cNvSpPr txBox="1"/>
          <p:nvPr/>
        </p:nvSpPr>
        <p:spPr>
          <a:xfrm>
            <a:off x="356394" y="569335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Hoàn thành bảng chia 3</a:t>
            </a:r>
            <a:endParaRPr lang="en-US" sz="320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07106"/>
              </p:ext>
            </p:extLst>
          </p:nvPr>
        </p:nvGraphicFramePr>
        <p:xfrm>
          <a:off x="3961594" y="1058415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xmlns="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chia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3 : 3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: 3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9 : 3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12 : 3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15 : 3 =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18 : 3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21 : 3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24 : 3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27 : 3 =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30 : 3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95CB046-0463-9720-06F7-FC4704C63867}"/>
              </a:ext>
            </a:extLst>
          </p:cNvPr>
          <p:cNvSpPr/>
          <p:nvPr/>
        </p:nvSpPr>
        <p:spPr>
          <a:xfrm>
            <a:off x="3961594" y="163294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327BC59-488D-0414-18CD-42C592542C53}"/>
              </a:ext>
            </a:extLst>
          </p:cNvPr>
          <p:cNvSpPr/>
          <p:nvPr/>
        </p:nvSpPr>
        <p:spPr>
          <a:xfrm>
            <a:off x="3961594" y="21447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2F2F538-DBEF-3888-24EA-9818BE754E24}"/>
              </a:ext>
            </a:extLst>
          </p:cNvPr>
          <p:cNvSpPr/>
          <p:nvPr/>
        </p:nvSpPr>
        <p:spPr>
          <a:xfrm>
            <a:off x="3961594" y="266674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952D769-F7D1-EA3E-0E13-E8DA0AC57F2F}"/>
              </a:ext>
            </a:extLst>
          </p:cNvPr>
          <p:cNvSpPr/>
          <p:nvPr/>
        </p:nvSpPr>
        <p:spPr>
          <a:xfrm>
            <a:off x="3990760" y="318875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EC9E7B5-6420-E510-4926-52734ABCE9AA}"/>
              </a:ext>
            </a:extLst>
          </p:cNvPr>
          <p:cNvSpPr/>
          <p:nvPr/>
        </p:nvSpPr>
        <p:spPr>
          <a:xfrm>
            <a:off x="3967205" y="371573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03A0E6-8590-6B65-B521-D83B239F2B46}"/>
              </a:ext>
            </a:extLst>
          </p:cNvPr>
          <p:cNvSpPr/>
          <p:nvPr/>
        </p:nvSpPr>
        <p:spPr>
          <a:xfrm>
            <a:off x="3965335" y="42327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8915DD5-6D4A-7644-386E-BF861FDA1A19}"/>
              </a:ext>
            </a:extLst>
          </p:cNvPr>
          <p:cNvSpPr/>
          <p:nvPr/>
        </p:nvSpPr>
        <p:spPr>
          <a:xfrm>
            <a:off x="3961594" y="475477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E084431-4A41-E92F-F71C-49155313345D}"/>
              </a:ext>
            </a:extLst>
          </p:cNvPr>
          <p:cNvSpPr/>
          <p:nvPr/>
        </p:nvSpPr>
        <p:spPr>
          <a:xfrm>
            <a:off x="3961594" y="52484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55CAFB-ECB6-E32F-DA61-37B304FBCF37}"/>
              </a:ext>
            </a:extLst>
          </p:cNvPr>
          <p:cNvSpPr/>
          <p:nvPr/>
        </p:nvSpPr>
        <p:spPr>
          <a:xfrm>
            <a:off x="3961594" y="578481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5B4CD2D-27E9-EBF4-E3A6-6372194086FA}"/>
              </a:ext>
            </a:extLst>
          </p:cNvPr>
          <p:cNvSpPr/>
          <p:nvPr/>
        </p:nvSpPr>
        <p:spPr>
          <a:xfrm>
            <a:off x="4001002" y="630097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53441"/>
              </p:ext>
            </p:extLst>
          </p:nvPr>
        </p:nvGraphicFramePr>
        <p:xfrm>
          <a:off x="2259166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xmlns="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xmlns="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xmlns="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: 3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6 : 3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: 3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102061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7BCB5D-5AAC-AB88-773B-CAF5F13C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8" t="2214" r="41622" b="78797"/>
          <a:stretch/>
        </p:blipFill>
        <p:spPr>
          <a:xfrm>
            <a:off x="3902925" y="1562377"/>
            <a:ext cx="930442" cy="8589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20A1D25-2DE8-1BA6-03D1-97FA5026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34" t="27623" r="28676" b="50681"/>
          <a:stretch/>
        </p:blipFill>
        <p:spPr>
          <a:xfrm>
            <a:off x="3864610" y="2482111"/>
            <a:ext cx="930442" cy="9814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5334F5F-E141-041C-D74D-86C86D8A9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13" t="1545" r="15297" b="76759"/>
          <a:stretch/>
        </p:blipFill>
        <p:spPr>
          <a:xfrm>
            <a:off x="3808329" y="3531138"/>
            <a:ext cx="930442" cy="981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F235E8B-BC72-5AB7-87B2-EEBF17E9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29" t="27214" r="7481" b="51090"/>
          <a:stretch/>
        </p:blipFill>
        <p:spPr>
          <a:xfrm>
            <a:off x="4164473" y="4477163"/>
            <a:ext cx="930442" cy="9814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647F07-098C-400A-280E-B9CAC2515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77" t="56539" r="21933" b="21765"/>
          <a:stretch/>
        </p:blipFill>
        <p:spPr>
          <a:xfrm>
            <a:off x="4013839" y="5443061"/>
            <a:ext cx="930442" cy="981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05F96B6-12BC-E52A-0B13-6CDFCECE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90" t="51735" r="42220" b="22653"/>
          <a:stretch/>
        </p:blipFill>
        <p:spPr>
          <a:xfrm>
            <a:off x="7950701" y="1409741"/>
            <a:ext cx="930442" cy="115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EFAC4D-364D-F81D-78C4-FAC0C4BF9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888" b="83947"/>
          <a:stretch/>
        </p:blipFill>
        <p:spPr>
          <a:xfrm>
            <a:off x="7950701" y="2567092"/>
            <a:ext cx="811325" cy="825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E514EA7-4F3D-A9A2-2912-0FF3D7D6C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44" t="16250" r="-2444" b="67697"/>
          <a:stretch/>
        </p:blipFill>
        <p:spPr>
          <a:xfrm>
            <a:off x="7950701" y="3608585"/>
            <a:ext cx="811325" cy="82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0F7AFF2-4BA9-84F3-8FD3-DE9C1F739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669" t="50000" r="-2218" b="31821"/>
          <a:stretch/>
        </p:blipFill>
        <p:spPr>
          <a:xfrm>
            <a:off x="7939269" y="4434231"/>
            <a:ext cx="811325" cy="934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4C7C6E4-6010-3A2B-C915-0D07F4B6D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" t="85035" r="-7301" b="-3214"/>
          <a:stretch/>
        </p:blipFill>
        <p:spPr>
          <a:xfrm>
            <a:off x="8010259" y="5527528"/>
            <a:ext cx="811325" cy="934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ngẫu nhiên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xmlns="" id="{C98A58B1-8920-43AA-44B5-970EDAFEC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154652"/>
              </p:ext>
            </p:extLst>
          </p:nvPr>
        </p:nvGraphicFramePr>
        <p:xfrm>
          <a:off x="2385294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xmlns="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xmlns="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xmlns="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 : 3 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6  : 3 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 : 3 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xmlns="" val="4102061742"/>
                  </a:ext>
                </a:extLst>
              </a:tr>
            </a:tbl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4DA6D1-B58C-C7E7-53FD-CEC1A02742A6}"/>
              </a:ext>
            </a:extLst>
          </p:cNvPr>
          <p:cNvSpPr/>
          <p:nvPr/>
        </p:nvSpPr>
        <p:spPr>
          <a:xfrm>
            <a:off x="4214197" y="1572125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AC5C2A9-E9B4-7F26-B0F0-B125366767E1}"/>
              </a:ext>
            </a:extLst>
          </p:cNvPr>
          <p:cNvSpPr/>
          <p:nvPr/>
        </p:nvSpPr>
        <p:spPr>
          <a:xfrm>
            <a:off x="2457471" y="1821320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28B189-CDD2-FB81-265C-8522383433BD}"/>
              </a:ext>
            </a:extLst>
          </p:cNvPr>
          <p:cNvSpPr/>
          <p:nvPr/>
        </p:nvSpPr>
        <p:spPr>
          <a:xfrm>
            <a:off x="6335946" y="1620077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xmlns="" id="{0F1E2C9A-8218-E910-6D87-64F35733D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904322"/>
              </p:ext>
            </p:extLst>
          </p:nvPr>
        </p:nvGraphicFramePr>
        <p:xfrm>
          <a:off x="1081045" y="1946035"/>
          <a:ext cx="10485312" cy="23004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80754">
                  <a:extLst>
                    <a:ext uri="{9D8B030D-6E8A-4147-A177-3AD203B41FA5}">
                      <a16:colId xmlns:a16="http://schemas.microsoft.com/office/drawing/2014/main" xmlns="" val="1656835364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252865079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296666962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829866500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387361361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109310825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xmlns="" val="346980092"/>
                    </a:ext>
                  </a:extLst>
                </a:gridCol>
              </a:tblGrid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bi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819466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637028002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8846712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05817F8-08C2-5F99-72E0-C5CA86EB042D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nhân vật hoạt hình để kiểm tra kết quả</a:t>
            </a:r>
          </a:p>
        </p:txBody>
      </p:sp>
      <p:pic>
        <p:nvPicPr>
          <p:cNvPr id="7" name="Picture 2" descr="Home | Free online games and video | Cartoon Network">
            <a:extLst>
              <a:ext uri="{FF2B5EF4-FFF2-40B4-BE49-F238E27FC236}">
                <a16:creationId xmlns:a16="http://schemas.microsoft.com/office/drawing/2014/main" xmlns="" id="{1EE764B3-456D-6309-7883-C2DCA13B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17" y="3460532"/>
            <a:ext cx="959178" cy="9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en Titans Go! | Join the Adventures of Robin and his Teen Titan Friends |  Cartoon Network">
            <a:extLst>
              <a:ext uri="{FF2B5EF4-FFF2-40B4-BE49-F238E27FC236}">
                <a16:creationId xmlns:a16="http://schemas.microsoft.com/office/drawing/2014/main" xmlns="" id="{F40103E4-99D1-4084-CB7E-99DD6903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97" y="3460532"/>
            <a:ext cx="1301797" cy="13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DA9F2BCE-A7F5-F061-C971-7D193CF80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38" y="3409013"/>
            <a:ext cx="1353316" cy="13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ome | Free online games and video | Cartoon Network">
            <a:extLst>
              <a:ext uri="{FF2B5EF4-FFF2-40B4-BE49-F238E27FC236}">
                <a16:creationId xmlns:a16="http://schemas.microsoft.com/office/drawing/2014/main" xmlns="" id="{2342BEFB-E1D8-EE1B-CEA0-724E8839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79" y="3397468"/>
            <a:ext cx="1179896" cy="12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nosaur Cartoons | Prehistoric cartoon creatures for Jurassic June">
            <a:extLst>
              <a:ext uri="{FF2B5EF4-FFF2-40B4-BE49-F238E27FC236}">
                <a16:creationId xmlns:a16="http://schemas.microsoft.com/office/drawing/2014/main" xmlns="" id="{B1B998DC-7B76-3FD2-8469-CEE61274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20" y="3496334"/>
            <a:ext cx="1420579" cy="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Speedy Gonzales - Wikipedia">
            <a:extLst>
              <a:ext uri="{FF2B5EF4-FFF2-40B4-BE49-F238E27FC236}">
                <a16:creationId xmlns:a16="http://schemas.microsoft.com/office/drawing/2014/main" xmlns="" id="{B92D9658-C959-073A-15CF-06A56927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26" y="3351970"/>
            <a:ext cx="1223962" cy="15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73C966-0156-2422-ED77-E67D47DC1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769" y="1361208"/>
            <a:ext cx="1714301" cy="113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8EE962-B480-61B7-3661-201C7D59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107" y="3015124"/>
            <a:ext cx="1845004" cy="121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170994-ED6B-9D42-3507-F527FB2DF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958" y="4783228"/>
            <a:ext cx="1736529" cy="114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37A14A-BA0B-5B3C-B76A-475AE0241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876" y="4513362"/>
            <a:ext cx="1736529" cy="98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92EB40F-7FF0-5129-0754-8CDEA0711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856" y="2598333"/>
            <a:ext cx="1736529" cy="104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06B286F-1683-9252-E643-1DD58E3146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1169" y="1098655"/>
            <a:ext cx="1904164" cy="125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19937BF-0578-0155-F5E6-81677BD063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8835" y="1222122"/>
            <a:ext cx="2237426" cy="46943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90783" y="222533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Chọn kết quả cho mỗi phép tính.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37533F9-9890-9A1C-C7BA-4BB9386FFCE7}"/>
              </a:ext>
            </a:extLst>
          </p:cNvPr>
          <p:cNvSpPr txBox="1"/>
          <p:nvPr/>
        </p:nvSpPr>
        <p:spPr>
          <a:xfrm>
            <a:off x="3871586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số thứ tự khi HS chọn con ong bất kì.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D53572E-EC56-D689-8EB9-0CAF6ADDE786}"/>
              </a:ext>
            </a:extLst>
          </p:cNvPr>
          <p:cNvSpPr/>
          <p:nvPr/>
        </p:nvSpPr>
        <p:spPr>
          <a:xfrm>
            <a:off x="2591635" y="141889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CB140B1-7182-8C78-A46B-D03D16B3C986}"/>
              </a:ext>
            </a:extLst>
          </p:cNvPr>
          <p:cNvCxnSpPr/>
          <p:nvPr/>
        </p:nvCxnSpPr>
        <p:spPr>
          <a:xfrm>
            <a:off x="4177862" y="2301766"/>
            <a:ext cx="1903057" cy="236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D370D2AC-B034-20E8-5B32-8DA50A1CE4FD}"/>
              </a:ext>
            </a:extLst>
          </p:cNvPr>
          <p:cNvSpPr/>
          <p:nvPr/>
        </p:nvSpPr>
        <p:spPr>
          <a:xfrm>
            <a:off x="1105183" y="3418203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47A7AC7D-9A53-6946-B8F9-ADBA4F6090AF}"/>
              </a:ext>
            </a:extLst>
          </p:cNvPr>
          <p:cNvCxnSpPr>
            <a:cxnSpLocks/>
          </p:cNvCxnSpPr>
          <p:nvPr/>
        </p:nvCxnSpPr>
        <p:spPr>
          <a:xfrm flipV="1">
            <a:off x="3048835" y="3606267"/>
            <a:ext cx="3288903" cy="2878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CF704659-C24D-E715-0C60-B4800E7D6E90}"/>
              </a:ext>
            </a:extLst>
          </p:cNvPr>
          <p:cNvSpPr/>
          <p:nvPr/>
        </p:nvSpPr>
        <p:spPr>
          <a:xfrm>
            <a:off x="2234210" y="54944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0739D3D-81D8-A53C-D15D-D4C32A4403D3}"/>
              </a:ext>
            </a:extLst>
          </p:cNvPr>
          <p:cNvCxnSpPr>
            <a:cxnSpLocks/>
          </p:cNvCxnSpPr>
          <p:nvPr/>
        </p:nvCxnSpPr>
        <p:spPr>
          <a:xfrm flipV="1">
            <a:off x="4177862" y="3251733"/>
            <a:ext cx="1903057" cy="1946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DBC1CDE-160C-5087-2C6E-F784C2AA883D}"/>
              </a:ext>
            </a:extLst>
          </p:cNvPr>
          <p:cNvSpPr/>
          <p:nvPr/>
        </p:nvSpPr>
        <p:spPr>
          <a:xfrm>
            <a:off x="10218186" y="518483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7983DDD1-2E51-CCB7-4316-B0CEF5B4994E}"/>
              </a:ext>
            </a:extLst>
          </p:cNvPr>
          <p:cNvCxnSpPr>
            <a:cxnSpLocks/>
          </p:cNvCxnSpPr>
          <p:nvPr/>
        </p:nvCxnSpPr>
        <p:spPr>
          <a:xfrm flipH="1" flipV="1">
            <a:off x="7454843" y="2823411"/>
            <a:ext cx="1317486" cy="2081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CF1B7B36-144F-489F-D842-42B22A369BC6}"/>
              </a:ext>
            </a:extLst>
          </p:cNvPr>
          <p:cNvSpPr/>
          <p:nvPr/>
        </p:nvSpPr>
        <p:spPr>
          <a:xfrm>
            <a:off x="10954585" y="33025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1B53C8CF-DC6B-3768-9389-501D383E9C57}"/>
              </a:ext>
            </a:extLst>
          </p:cNvPr>
          <p:cNvCxnSpPr>
            <a:cxnSpLocks/>
          </p:cNvCxnSpPr>
          <p:nvPr/>
        </p:nvCxnSpPr>
        <p:spPr>
          <a:xfrm flipH="1" flipV="1">
            <a:off x="6935628" y="2168788"/>
            <a:ext cx="2817972" cy="911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385CC6D-649D-2775-E084-CCADEC5A04F4}"/>
              </a:ext>
            </a:extLst>
          </p:cNvPr>
          <p:cNvSpPr/>
          <p:nvPr/>
        </p:nvSpPr>
        <p:spPr>
          <a:xfrm>
            <a:off x="9925333" y="1403494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9491C394-1F0C-4AC4-114B-94B0DBB2224D}"/>
              </a:ext>
            </a:extLst>
          </p:cNvPr>
          <p:cNvCxnSpPr>
            <a:cxnSpLocks/>
          </p:cNvCxnSpPr>
          <p:nvPr/>
        </p:nvCxnSpPr>
        <p:spPr>
          <a:xfrm flipH="1">
            <a:off x="7454843" y="2091363"/>
            <a:ext cx="889771" cy="1085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9785CD-0922-1211-10E6-1B0536762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559"/>
          <a:stretch/>
        </p:blipFill>
        <p:spPr>
          <a:xfrm>
            <a:off x="461992" y="2082360"/>
            <a:ext cx="11103873" cy="169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9F3A3C-D571-7CAC-3DD6-B4D9B0DA4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782" y="4535693"/>
            <a:ext cx="10796272" cy="138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6A13B15-392B-3024-00C7-9068CF2B6900}"/>
              </a:ext>
            </a:extLst>
          </p:cNvPr>
          <p:cNvGrpSpPr/>
          <p:nvPr/>
        </p:nvGrpSpPr>
        <p:grpSpPr>
          <a:xfrm>
            <a:off x="504533" y="261598"/>
            <a:ext cx="11152772" cy="914400"/>
            <a:chOff x="842010" y="518160"/>
            <a:chExt cx="11152772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4B8EF4E3-950B-CBD0-AC3B-2C57830B0FE7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18BBF4D7-C7D3-C3CD-08B0-90A4354D9617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CB5AB76D-C926-7197-893D-B3B62EF7E6F0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4085572-0A1E-CC11-9FC9-51FA21CF0A8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Hai phép tính nào dưới đây có cùng kết quả?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FCA564E-FB62-6F01-33CC-4626A838B38C}"/>
              </a:ext>
            </a:extLst>
          </p:cNvPr>
          <p:cNvCxnSpPr>
            <a:cxnSpLocks/>
          </p:cNvCxnSpPr>
          <p:nvPr/>
        </p:nvCxnSpPr>
        <p:spPr>
          <a:xfrm>
            <a:off x="1796612" y="3463816"/>
            <a:ext cx="4284307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7D94C6F-F372-A083-F9F7-2E7412C8A34A}"/>
              </a:ext>
            </a:extLst>
          </p:cNvPr>
          <p:cNvCxnSpPr>
            <a:cxnSpLocks/>
          </p:cNvCxnSpPr>
          <p:nvPr/>
        </p:nvCxnSpPr>
        <p:spPr>
          <a:xfrm>
            <a:off x="3938765" y="3463816"/>
            <a:ext cx="4284307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C5AB710-FBE6-A78B-3517-0A4C6816F5E2}"/>
              </a:ext>
            </a:extLst>
          </p:cNvPr>
          <p:cNvCxnSpPr>
            <a:cxnSpLocks/>
          </p:cNvCxnSpPr>
          <p:nvPr/>
        </p:nvCxnSpPr>
        <p:spPr>
          <a:xfrm flipH="1">
            <a:off x="2209800" y="3463816"/>
            <a:ext cx="4017759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028A790-8B0F-77B5-52A4-0AA8BFF89BCC}"/>
              </a:ext>
            </a:extLst>
          </p:cNvPr>
          <p:cNvCxnSpPr>
            <a:cxnSpLocks/>
          </p:cNvCxnSpPr>
          <p:nvPr/>
        </p:nvCxnSpPr>
        <p:spPr>
          <a:xfrm>
            <a:off x="8458200" y="3463816"/>
            <a:ext cx="1752600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91D393A-EB03-6E69-AEB2-C7F9DADC6EA8}"/>
              </a:ext>
            </a:extLst>
          </p:cNvPr>
          <p:cNvCxnSpPr>
            <a:cxnSpLocks/>
          </p:cNvCxnSpPr>
          <p:nvPr/>
        </p:nvCxnSpPr>
        <p:spPr>
          <a:xfrm flipH="1">
            <a:off x="3938765" y="3463816"/>
            <a:ext cx="6750800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02B43CA-A5F2-174A-8C07-26DED1A88990}"/>
              </a:ext>
            </a:extLst>
          </p:cNvPr>
          <p:cNvSpPr/>
          <p:nvPr/>
        </p:nvSpPr>
        <p:spPr>
          <a:xfrm>
            <a:off x="1148912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A2C42E2-497C-6D90-18DF-2A623BB9E584}"/>
              </a:ext>
            </a:extLst>
          </p:cNvPr>
          <p:cNvSpPr/>
          <p:nvPr/>
        </p:nvSpPr>
        <p:spPr>
          <a:xfrm>
            <a:off x="10127590" y="1812283"/>
            <a:ext cx="1123950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824893E-DE79-0D45-6BAD-8F3D288E9C68}"/>
              </a:ext>
            </a:extLst>
          </p:cNvPr>
          <p:cNvSpPr/>
          <p:nvPr/>
        </p:nvSpPr>
        <p:spPr>
          <a:xfrm>
            <a:off x="3503571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E701FDD-E135-858F-3556-EEE597081456}"/>
              </a:ext>
            </a:extLst>
          </p:cNvPr>
          <p:cNvSpPr/>
          <p:nvPr/>
        </p:nvSpPr>
        <p:spPr>
          <a:xfrm>
            <a:off x="5721350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771631A-AAA1-6696-3FE2-3A64FD4E2943}"/>
              </a:ext>
            </a:extLst>
          </p:cNvPr>
          <p:cNvSpPr/>
          <p:nvPr/>
        </p:nvSpPr>
        <p:spPr>
          <a:xfrm>
            <a:off x="8023006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8FF8985-631A-415F-29EA-3BA890F7AFDA}"/>
              </a:ext>
            </a:extLst>
          </p:cNvPr>
          <p:cNvSpPr/>
          <p:nvPr/>
        </p:nvSpPr>
        <p:spPr>
          <a:xfrm>
            <a:off x="1225112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BCCC5FA-6FCB-0B55-99E4-FD05F4D1EBD4}"/>
              </a:ext>
            </a:extLst>
          </p:cNvPr>
          <p:cNvSpPr/>
          <p:nvPr/>
        </p:nvSpPr>
        <p:spPr>
          <a:xfrm>
            <a:off x="10381152" y="5632534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C3EDC3B-0ED8-4E34-63A3-EF051AC088D8}"/>
              </a:ext>
            </a:extLst>
          </p:cNvPr>
          <p:cNvSpPr/>
          <p:nvPr/>
        </p:nvSpPr>
        <p:spPr>
          <a:xfrm>
            <a:off x="3359522" y="5683693"/>
            <a:ext cx="1158487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A7CF491-2F64-91FB-CADB-631EDD0BC553}"/>
              </a:ext>
            </a:extLst>
          </p:cNvPr>
          <p:cNvSpPr/>
          <p:nvPr/>
        </p:nvSpPr>
        <p:spPr>
          <a:xfrm>
            <a:off x="5797550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F96AC9F-23EF-37E2-6600-3BC3B62469C8}"/>
              </a:ext>
            </a:extLst>
          </p:cNvPr>
          <p:cNvSpPr/>
          <p:nvPr/>
        </p:nvSpPr>
        <p:spPr>
          <a:xfrm>
            <a:off x="8099206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1834FC-ABEF-3034-E780-4EE0E57E540C}"/>
              </a:ext>
            </a:extLst>
          </p:cNvPr>
          <p:cNvSpPr txBox="1"/>
          <p:nvPr/>
        </p:nvSpPr>
        <p:spPr>
          <a:xfrm>
            <a:off x="2423983" y="6602312"/>
            <a:ext cx="77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HS nên dùng bút chì viết kết quả các phép nhân/chia ra trước rồi nối sau.</a:t>
            </a:r>
          </a:p>
        </p:txBody>
      </p:sp>
    </p:spTree>
    <p:extLst>
      <p:ext uri="{BB962C8B-B14F-4D97-AF65-F5344CB8AC3E}">
        <p14:creationId xmlns:p14="http://schemas.microsoft.com/office/powerpoint/2010/main" val="40687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831358" cy="1407736"/>
            <a:chOff x="842010" y="518160"/>
            <a:chExt cx="11831358" cy="1407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115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Chia đều 30 que tính thành 3 bó. Hỏi mỗi bó có bao nhiêu que tính?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35084" y="972735"/>
            <a:ext cx="6224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8044538" y="972735"/>
            <a:ext cx="3868240" cy="37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B9AEE33-8659-13CC-1170-FAC159FCFBFA}"/>
              </a:ext>
            </a:extLst>
          </p:cNvPr>
          <p:cNvCxnSpPr>
            <a:cxnSpLocks/>
          </p:cNvCxnSpPr>
          <p:nvPr/>
        </p:nvCxnSpPr>
        <p:spPr>
          <a:xfrm>
            <a:off x="980488" y="1491299"/>
            <a:ext cx="302001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C083E32-A2CA-5CC5-75B6-4125BCDB588C}"/>
              </a:ext>
            </a:extLst>
          </p:cNvPr>
          <p:cNvSpPr txBox="1"/>
          <p:nvPr/>
        </p:nvSpPr>
        <p:spPr>
          <a:xfrm>
            <a:off x="939324" y="2650641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Tóm tắt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8397F07-2AEF-7CEB-923F-44A468B667D6}"/>
              </a:ext>
            </a:extLst>
          </p:cNvPr>
          <p:cNvSpPr txBox="1"/>
          <p:nvPr/>
        </p:nvSpPr>
        <p:spPr>
          <a:xfrm>
            <a:off x="939324" y="3429000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3 bó: 30 que tính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1761AA9-F247-E962-925A-662DA7453A49}"/>
              </a:ext>
            </a:extLst>
          </p:cNvPr>
          <p:cNvSpPr txBox="1"/>
          <p:nvPr/>
        </p:nvSpPr>
        <p:spPr>
          <a:xfrm>
            <a:off x="939324" y="4207359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1 bó: … que tính?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0808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2774641" y="135343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3, 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3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0B3C3A-8B1C-DE0F-35AD-3132546B73B3}"/>
              </a:ext>
            </a:extLst>
          </p:cNvPr>
          <p:cNvSpPr txBox="1"/>
          <p:nvPr/>
        </p:nvSpPr>
        <p:spPr>
          <a:xfrm>
            <a:off x="1066890" y="228620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x-none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740902-48E3-9DE0-0F3D-AB79D3D139CA}"/>
              </a:ext>
            </a:extLst>
          </p:cNvPr>
          <p:cNvSpPr/>
          <p:nvPr/>
        </p:nvSpPr>
        <p:spPr>
          <a:xfrm>
            <a:off x="9016771" y="2559653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4076FA-FA65-007B-6EDD-80DDB03C23A4}"/>
              </a:ext>
            </a:extLst>
          </p:cNvPr>
          <p:cNvSpPr txBox="1"/>
          <p:nvPr/>
        </p:nvSpPr>
        <p:spPr>
          <a:xfrm>
            <a:off x="3707687" y="228620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F5C26D-BBDC-C055-2A15-402FAF0162DF}"/>
              </a:ext>
            </a:extLst>
          </p:cNvPr>
          <p:cNvSpPr txBox="1"/>
          <p:nvPr/>
        </p:nvSpPr>
        <p:spPr>
          <a:xfrm>
            <a:off x="1809338" y="321877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Mĕ bó có số Ǖ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Μ; 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Ǉí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ζ 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>
              <a:solidFill>
                <a:srgbClr val="7030A0"/>
              </a:solidFill>
              <a:latin typeface="HP001 5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80D1E6-6855-85E0-2A45-50CCEC651220}"/>
              </a:ext>
            </a:extLst>
          </p:cNvPr>
          <p:cNvSpPr txBox="1"/>
          <p:nvPr/>
        </p:nvSpPr>
        <p:spPr>
          <a:xfrm>
            <a:off x="2704688" y="4151290"/>
            <a:ext cx="51047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30 : 3 = 10 (que)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CE61B4-597D-6A77-CF1C-425FA5B19461}"/>
              </a:ext>
            </a:extLst>
          </p:cNvPr>
          <p:cNvSpPr txBox="1"/>
          <p:nvPr/>
        </p:nvSpPr>
        <p:spPr>
          <a:xfrm>
            <a:off x="3707687" y="5116033"/>
            <a:ext cx="70732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10 que tính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AD0615-D9AE-119D-5E9C-BF4211A1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054" y="2759808"/>
            <a:ext cx="3196629" cy="17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11464"/>
              </p:ext>
            </p:extLst>
          </p:nvPr>
        </p:nvGraphicFramePr>
        <p:xfrm>
          <a:off x="2435628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xmlns="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xmlns="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3</a:t>
                      </a:r>
                    </a:p>
                  </a:txBody>
                  <a:tcPr marL="126573" marR="126573" marT="63286" marB="6328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xmlns="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 = 3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6 = 18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2 = 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7 = 21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3 = 9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8 = 24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4 = 12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9 = 27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5 = 15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10 = 30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206174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để kiểm tra kết quả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4DA6D1-B58C-C7E7-53FD-CEC1A02742A6}"/>
              </a:ext>
            </a:extLst>
          </p:cNvPr>
          <p:cNvSpPr/>
          <p:nvPr/>
        </p:nvSpPr>
        <p:spPr>
          <a:xfrm>
            <a:off x="4170946" y="1572126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9020363-1BF1-4F9F-4923-A79E8580F0CB}"/>
              </a:ext>
            </a:extLst>
          </p:cNvPr>
          <p:cNvSpPr/>
          <p:nvPr/>
        </p:nvSpPr>
        <p:spPr>
          <a:xfrm>
            <a:off x="3362782" y="1572124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BF9D40-93B8-AA47-AE1A-2203C61F92E3}"/>
              </a:ext>
            </a:extLst>
          </p:cNvPr>
          <p:cNvSpPr/>
          <p:nvPr/>
        </p:nvSpPr>
        <p:spPr>
          <a:xfrm>
            <a:off x="7098135" y="1572124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AC5C2A9-E9B4-7F26-B0F0-B125366767E1}"/>
              </a:ext>
            </a:extLst>
          </p:cNvPr>
          <p:cNvSpPr/>
          <p:nvPr/>
        </p:nvSpPr>
        <p:spPr>
          <a:xfrm>
            <a:off x="2523900" y="157212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B28B189-CDD2-FB81-265C-8522383433BD}"/>
              </a:ext>
            </a:extLst>
          </p:cNvPr>
          <p:cNvSpPr/>
          <p:nvPr/>
        </p:nvSpPr>
        <p:spPr>
          <a:xfrm>
            <a:off x="6348881" y="1620077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5: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3, BẢNG CHIA 3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10529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</a:t>
            </a:r>
            <a:endParaRPr lang="en-US" sz="3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B3AD5B3-DF25-565E-FF49-DE94677F04FD}"/>
              </a:ext>
            </a:extLst>
          </p:cNvPr>
          <p:cNvGrpSpPr/>
          <p:nvPr/>
        </p:nvGrpSpPr>
        <p:grpSpPr>
          <a:xfrm>
            <a:off x="1838461" y="2025328"/>
            <a:ext cx="3051761" cy="2523555"/>
            <a:chOff x="1914377" y="905444"/>
            <a:chExt cx="3051761" cy="25235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453B90A2-B70F-7EF6-5772-ACA65F63D732}"/>
                </a:ext>
              </a:extLst>
            </p:cNvPr>
            <p:cNvSpPr/>
            <p:nvPr/>
          </p:nvSpPr>
          <p:spPr>
            <a:xfrm>
              <a:off x="1914377" y="905444"/>
              <a:ext cx="3051761" cy="25235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6A2EE01-6F78-FB2D-04C0-C4F921FDFB35}"/>
                </a:ext>
              </a:extLst>
            </p:cNvPr>
            <p:cNvSpPr/>
            <p:nvPr/>
          </p:nvSpPr>
          <p:spPr>
            <a:xfrm>
              <a:off x="2270235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1E8C1C8-845A-6758-85F7-C2CEADCB1601}"/>
                </a:ext>
              </a:extLst>
            </p:cNvPr>
            <p:cNvSpPr/>
            <p:nvPr/>
          </p:nvSpPr>
          <p:spPr>
            <a:xfrm>
              <a:off x="3674518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148EFB2-47E5-4791-978D-0088CFBFC4C5}"/>
                </a:ext>
              </a:extLst>
            </p:cNvPr>
            <p:cNvSpPr/>
            <p:nvPr/>
          </p:nvSpPr>
          <p:spPr>
            <a:xfrm>
              <a:off x="2270235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02E769D-74B2-452C-2F01-F3D5934EE5B1}"/>
                </a:ext>
              </a:extLst>
            </p:cNvPr>
            <p:cNvSpPr/>
            <p:nvPr/>
          </p:nvSpPr>
          <p:spPr>
            <a:xfrm>
              <a:off x="3674518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14C39341-8EEE-7942-96CD-62D881FD3540}"/>
                </a:ext>
              </a:extLst>
            </p:cNvPr>
            <p:cNvSpPr/>
            <p:nvPr/>
          </p:nvSpPr>
          <p:spPr>
            <a:xfrm>
              <a:off x="2856000" y="12306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FB8F2E7-2B18-CC27-8681-445F432F32B4}"/>
                </a:ext>
              </a:extLst>
            </p:cNvPr>
            <p:cNvSpPr/>
            <p:nvPr/>
          </p:nvSpPr>
          <p:spPr>
            <a:xfrm>
              <a:off x="2640610" y="148717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0BBEA62-AC1E-FD86-0B05-F19EB28E77A3}"/>
                </a:ext>
              </a:extLst>
            </p:cNvPr>
            <p:cNvSpPr/>
            <p:nvPr/>
          </p:nvSpPr>
          <p:spPr>
            <a:xfrm>
              <a:off x="2372365" y="17233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D9549335-F1B9-44BD-C582-E8B797186407}"/>
                </a:ext>
              </a:extLst>
            </p:cNvPr>
            <p:cNvSpPr/>
            <p:nvPr/>
          </p:nvSpPr>
          <p:spPr>
            <a:xfrm>
              <a:off x="2816925" y="23295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9EFDB36C-CA7B-E573-7917-AE870F900122}"/>
                </a:ext>
              </a:extLst>
            </p:cNvPr>
            <p:cNvSpPr/>
            <p:nvPr/>
          </p:nvSpPr>
          <p:spPr>
            <a:xfrm>
              <a:off x="2601535" y="2586081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D82AB44C-E5E1-1053-9B1A-0304C3544D53}"/>
                </a:ext>
              </a:extLst>
            </p:cNvPr>
            <p:cNvSpPr/>
            <p:nvPr/>
          </p:nvSpPr>
          <p:spPr>
            <a:xfrm>
              <a:off x="2333290" y="28222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B3C811D4-F8F6-7B80-FBA4-B11618D78A19}"/>
                </a:ext>
              </a:extLst>
            </p:cNvPr>
            <p:cNvSpPr/>
            <p:nvPr/>
          </p:nvSpPr>
          <p:spPr>
            <a:xfrm>
              <a:off x="4230504" y="12249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4AEBF0E-E93D-FED5-E263-D2A24A5115A9}"/>
                </a:ext>
              </a:extLst>
            </p:cNvPr>
            <p:cNvSpPr/>
            <p:nvPr/>
          </p:nvSpPr>
          <p:spPr>
            <a:xfrm>
              <a:off x="4015114" y="1481390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F7F3292F-224E-A654-D18D-824E27DA4C95}"/>
                </a:ext>
              </a:extLst>
            </p:cNvPr>
            <p:cNvSpPr/>
            <p:nvPr/>
          </p:nvSpPr>
          <p:spPr>
            <a:xfrm>
              <a:off x="3746869" y="17176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7C95CAB-D8C6-5408-C4E4-FFFC8F8906C9}"/>
                </a:ext>
              </a:extLst>
            </p:cNvPr>
            <p:cNvSpPr/>
            <p:nvPr/>
          </p:nvSpPr>
          <p:spPr>
            <a:xfrm>
              <a:off x="4235933" y="23158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5AB88FE-FB14-80AD-3E7C-F7FEF191AEC3}"/>
                </a:ext>
              </a:extLst>
            </p:cNvPr>
            <p:cNvSpPr/>
            <p:nvPr/>
          </p:nvSpPr>
          <p:spPr>
            <a:xfrm>
              <a:off x="4020543" y="2572336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0828408-C444-0743-5229-1333B6417E6A}"/>
                </a:ext>
              </a:extLst>
            </p:cNvPr>
            <p:cNvSpPr/>
            <p:nvPr/>
          </p:nvSpPr>
          <p:spPr>
            <a:xfrm>
              <a:off x="3752298" y="28085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xmlns="" id="{D224028C-0A04-BDE5-6577-6B9B675050F4}"/>
              </a:ext>
            </a:extLst>
          </p:cNvPr>
          <p:cNvSpPr/>
          <p:nvPr/>
        </p:nvSpPr>
        <p:spPr>
          <a:xfrm>
            <a:off x="6090664" y="2255800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 x 4 = 12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DC14B21-04ED-BE60-555E-D87B4E7E5910}"/>
              </a:ext>
            </a:extLst>
          </p:cNvPr>
          <p:cNvCxnSpPr>
            <a:stCxn id="15" idx="2"/>
          </p:cNvCxnSpPr>
          <p:nvPr/>
        </p:nvCxnSpPr>
        <p:spPr>
          <a:xfrm>
            <a:off x="8012605" y="2868448"/>
            <a:ext cx="0" cy="709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xmlns="" id="{52012084-2C14-4CB3-1156-EF6E5E8CA2E3}"/>
              </a:ext>
            </a:extLst>
          </p:cNvPr>
          <p:cNvSpPr/>
          <p:nvPr/>
        </p:nvSpPr>
        <p:spPr>
          <a:xfrm>
            <a:off x="6090664" y="3683229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12 : 3 = 4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1428</Words>
  <Application>Microsoft Office PowerPoint</Application>
  <PresentationFormat>Custom</PresentationFormat>
  <Paragraphs>216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Itim</vt:lpstr>
      <vt:lpstr>HP001 5 hàng</vt:lpstr>
      <vt:lpstr>HP001 4 hàng</vt:lpstr>
      <vt:lpstr>Varela Round</vt:lpstr>
      <vt:lpstr>HP001 5H Normal</vt:lpstr>
      <vt:lpstr>Arial</vt:lpstr>
      <vt:lpstr>SVN-Billo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Trang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165</cp:revision>
  <dcterms:modified xsi:type="dcterms:W3CDTF">2023-09-15T00:30:41Z</dcterms:modified>
</cp:coreProperties>
</file>