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5"/>
  </p:notesMasterIdLst>
  <p:sldIdLst>
    <p:sldId id="363" r:id="rId2"/>
    <p:sldId id="342" r:id="rId3"/>
    <p:sldId id="344" r:id="rId4"/>
    <p:sldId id="343" r:id="rId5"/>
    <p:sldId id="361" r:id="rId6"/>
    <p:sldId id="322" r:id="rId7"/>
    <p:sldId id="335" r:id="rId8"/>
    <p:sldId id="256" r:id="rId9"/>
    <p:sldId id="352" r:id="rId10"/>
    <p:sldId id="257" r:id="rId11"/>
    <p:sldId id="346" r:id="rId12"/>
    <p:sldId id="347" r:id="rId13"/>
    <p:sldId id="348" r:id="rId14"/>
    <p:sldId id="349" r:id="rId15"/>
    <p:sldId id="350" r:id="rId16"/>
    <p:sldId id="351" r:id="rId17"/>
    <p:sldId id="362" r:id="rId18"/>
    <p:sldId id="353" r:id="rId19"/>
    <p:sldId id="355" r:id="rId20"/>
    <p:sldId id="356" r:id="rId21"/>
    <p:sldId id="357" r:id="rId22"/>
    <p:sldId id="359" r:id="rId23"/>
    <p:sldId id="360" r:id="rId24"/>
  </p:sldIdLst>
  <p:sldSz cx="12161838" cy="6858000"/>
  <p:notesSz cx="6858000" cy="9144000"/>
  <p:embeddedFontLst>
    <p:embeddedFont>
      <p:font typeface="Amatic SC" panose="00000500000000000000" pitchFamily="2" charset="-79"/>
      <p:regular r:id="rId26"/>
      <p:bold r:id="rId27"/>
    </p:embeddedFont>
    <p:embeddedFont>
      <p:font typeface="Arial-Rounded" panose="020B0500000000000000" pitchFamily="34" charset="0"/>
      <p:regular r:id="rId28"/>
    </p:embeddedFont>
    <p:embeddedFont>
      <p:font typeface="Bebas Neue" panose="020B0606020202050201" pitchFamily="34" charset="0"/>
      <p:regular r:id="rId29"/>
    </p:embeddedFont>
    <p:embeddedFont>
      <p:font typeface="Chewy" panose="02000000000000000000" pitchFamily="2" charset="0"/>
      <p:regular r:id="rId30"/>
    </p:embeddedFont>
    <p:embeddedFont>
      <p:font typeface="HP001 4 hàng" panose="020B0603050302020204" pitchFamily="34" charset="0"/>
      <p:regular r:id="rId31"/>
      <p:bold r:id="rId32"/>
    </p:embeddedFont>
    <p:embeddedFont>
      <p:font typeface="HP001 5 hàng" panose="020B0603050302020204" pitchFamily="34" charset="0"/>
      <p:regular r:id="rId33"/>
      <p:bold r:id="rId34"/>
    </p:embeddedFont>
    <p:embeddedFont>
      <p:font typeface="Nunito" pitchFamily="2" charset="0"/>
      <p:regular r:id="rId35"/>
      <p:bold r:id="rId36"/>
      <p:italic r:id="rId37"/>
      <p:boldItalic r:id="rId38"/>
    </p:embeddedFont>
    <p:embeddedFont>
      <p:font typeface="Varela Round" panose="00000500000000000000" pitchFamily="2" charset="-79"/>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E7F3ED"/>
    <a:srgbClr val="FCD575"/>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9" autoAdjust="0"/>
    <p:restoredTop sz="87477" autoAdjust="0"/>
  </p:normalViewPr>
  <p:slideViewPr>
    <p:cSldViewPr snapToGrid="0">
      <p:cViewPr>
        <p:scale>
          <a:sx n="60" d="100"/>
          <a:sy n="60" d="100"/>
        </p:scale>
        <p:origin x="570" y="102"/>
      </p:cViewPr>
      <p:guideLst/>
    </p:cSldViewPr>
  </p:slideViewPr>
  <p:notesTextViewPr>
    <p:cViewPr>
      <p:scale>
        <a:sx n="1" d="1"/>
        <a:sy n="1" d="1"/>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linh động thay đổi từ khó tuỳ vào từng vùng miền nhé!</a:t>
            </a:r>
          </a:p>
          <a:p>
            <a:pPr marL="0" lvl="0" indent="0" algn="l" rtl="0">
              <a:spcBef>
                <a:spcPts val="0"/>
              </a:spcBef>
              <a:spcAft>
                <a:spcPts val="0"/>
              </a:spcAft>
              <a:buNone/>
            </a:pPr>
            <a:r>
              <a:rPr lang="en-US"/>
              <a:t>Nếu có thười gian, GV cho HS luyện vài từ khó vào bảng con ạ (mà em nghĩ là luyện bảng con thì k kịp viết chính tả)</a:t>
            </a:r>
            <a:endParaRPr/>
          </a:p>
        </p:txBody>
      </p:sp>
    </p:spTree>
    <p:extLst>
      <p:ext uri="{BB962C8B-B14F-4D97-AF65-F5344CB8AC3E}">
        <p14:creationId xmlns:p14="http://schemas.microsoft.com/office/powerpoint/2010/main" val="194734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Để cả bài thì chữ nhỏ quá ạ</a:t>
            </a:r>
          </a:p>
          <a:p>
            <a:r>
              <a:rPr lang="en-US"/>
              <a:t>HS cũng lớn rồi nên thấy cô cứ đọc – viết nhé!</a:t>
            </a:r>
          </a:p>
        </p:txBody>
      </p:sp>
    </p:spTree>
    <p:extLst>
      <p:ext uri="{BB962C8B-B14F-4D97-AF65-F5344CB8AC3E}">
        <p14:creationId xmlns:p14="http://schemas.microsoft.com/office/powerpoint/2010/main" val="8690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K chỉ đi với i, e, ê</a:t>
            </a:r>
          </a:p>
        </p:txBody>
      </p:sp>
    </p:spTree>
    <p:extLst>
      <p:ext uri="{BB962C8B-B14F-4D97-AF65-F5344CB8AC3E}">
        <p14:creationId xmlns:p14="http://schemas.microsoft.com/office/powerpoint/2010/main" val="3811086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 đi với những âm còn lại</a:t>
            </a:r>
          </a:p>
        </p:txBody>
      </p:sp>
    </p:spTree>
    <p:extLst>
      <p:ext uri="{BB962C8B-B14F-4D97-AF65-F5344CB8AC3E}">
        <p14:creationId xmlns:p14="http://schemas.microsoft.com/office/powerpoint/2010/main" val="3066756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Khi nào thì mình ngoắc tay?</a:t>
            </a:r>
          </a:p>
          <a:p>
            <a:pPr marL="0" lvl="0" indent="0" algn="l" rtl="0">
              <a:spcBef>
                <a:spcPts val="0"/>
              </a:spcBef>
              <a:spcAft>
                <a:spcPts val="0"/>
              </a:spcAft>
              <a:buNone/>
            </a:pPr>
            <a:r>
              <a:rPr lang="en-US"/>
              <a:t>HS có thể tìm những từ ngữ khác có nghĩa phù hợp ạ</a:t>
            </a:r>
            <a:endParaRPr/>
          </a:p>
        </p:txBody>
      </p:sp>
    </p:spTree>
    <p:extLst>
      <p:ext uri="{BB962C8B-B14F-4D97-AF65-F5344CB8AC3E}">
        <p14:creationId xmlns:p14="http://schemas.microsoft.com/office/powerpoint/2010/main" val="415128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cc9050bdf8_0_16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a:t>Click vào củ cà rốt cho nó di chuyển nhé</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tặng quà cho HS</a:t>
            </a:r>
          </a:p>
          <a:p>
            <a:endParaRPr lang="en-US"/>
          </a:p>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91557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Chú ý đây là thơ 4 chữ</a:t>
            </a:r>
          </a:p>
          <a:p>
            <a:pPr marL="0" lvl="0" indent="0" algn="l" rtl="0">
              <a:spcBef>
                <a:spcPts val="0"/>
              </a:spcBef>
              <a:spcAft>
                <a:spcPts val="0"/>
              </a:spcAft>
              <a:buNone/>
            </a:pPr>
            <a:r>
              <a:rPr lang="en-US"/>
              <a:t>Trong vở chúng ta không chia 2 cột như trên màn hình mà viết thàng 1 cột</a:t>
            </a:r>
          </a:p>
          <a:p>
            <a:pPr marL="0" lvl="0" indent="0" algn="l" rtl="0">
              <a:spcBef>
                <a:spcPts val="0"/>
              </a:spcBef>
              <a:spcAft>
                <a:spcPts val="0"/>
              </a:spcAft>
              <a:buNone/>
            </a:pPr>
            <a:r>
              <a:rPr lang="en-US"/>
              <a:t>Viết hoa các chữ đầu dòng thơ, tên tác giả</a:t>
            </a:r>
          </a:p>
          <a:p>
            <a:pPr marL="0" lvl="0" indent="0" algn="l" rtl="0">
              <a:spcBef>
                <a:spcPts val="0"/>
              </a:spcBef>
              <a:spcAft>
                <a:spcPts val="0"/>
              </a:spcAft>
              <a:buNone/>
            </a:pPr>
            <a:r>
              <a:rPr lang="en-US"/>
              <a:t>Chú ý các dấu cuối dòng thơ</a:t>
            </a:r>
          </a:p>
          <a:p>
            <a:pPr marL="0" lvl="0" indent="0" algn="l" rtl="0">
              <a:spcBef>
                <a:spcPts val="0"/>
              </a:spcBef>
              <a:spcAft>
                <a:spcPts val="0"/>
              </a:spcAft>
              <a:buNone/>
            </a:pPr>
            <a:r>
              <a:rPr lang="en-US"/>
              <a:t>Chú ý tên bài thơ và tên tác giả</a:t>
            </a:r>
            <a:endParaRPr/>
          </a:p>
        </p:txBody>
      </p:sp>
    </p:spTree>
    <p:extLst>
      <p:ext uri="{BB962C8B-B14F-4D97-AF65-F5344CB8AC3E}">
        <p14:creationId xmlns:p14="http://schemas.microsoft.com/office/powerpoint/2010/main" val="2910328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205"/>
        <p:cNvGrpSpPr/>
        <p:nvPr/>
      </p:nvGrpSpPr>
      <p:grpSpPr>
        <a:xfrm>
          <a:off x="0" y="0"/>
          <a:ext cx="0" cy="0"/>
          <a:chOff x="0" y="0"/>
          <a:chExt cx="0" cy="0"/>
        </a:xfrm>
      </p:grpSpPr>
      <p:sp>
        <p:nvSpPr>
          <p:cNvPr id="206" name="Google Shape;206;p21"/>
          <p:cNvSpPr txBox="1">
            <a:spLocks noGrp="1"/>
          </p:cNvSpPr>
          <p:nvPr>
            <p:ph type="title"/>
          </p:nvPr>
        </p:nvSpPr>
        <p:spPr>
          <a:xfrm>
            <a:off x="2504988" y="521000"/>
            <a:ext cx="7151863"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88"/>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07" name="Google Shape;207;p21"/>
          <p:cNvSpPr txBox="1">
            <a:spLocks noGrp="1"/>
          </p:cNvSpPr>
          <p:nvPr>
            <p:ph type="subTitle" idx="1"/>
          </p:nvPr>
        </p:nvSpPr>
        <p:spPr>
          <a:xfrm>
            <a:off x="3759344" y="1225977"/>
            <a:ext cx="4643284" cy="3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208" name="Google Shape;208;p21"/>
          <p:cNvGrpSpPr/>
          <p:nvPr/>
        </p:nvGrpSpPr>
        <p:grpSpPr>
          <a:xfrm>
            <a:off x="-1467095" y="-1286733"/>
            <a:ext cx="13530218" cy="9250975"/>
            <a:chOff x="-1103050" y="-965050"/>
            <a:chExt cx="10172830" cy="6938231"/>
          </a:xfrm>
        </p:grpSpPr>
        <p:grpSp>
          <p:nvGrpSpPr>
            <p:cNvPr id="209" name="Google Shape;209;p21"/>
            <p:cNvGrpSpPr/>
            <p:nvPr/>
          </p:nvGrpSpPr>
          <p:grpSpPr>
            <a:xfrm>
              <a:off x="-1103050" y="-965050"/>
              <a:ext cx="10145298" cy="6938224"/>
              <a:chOff x="7641900" y="-965050"/>
              <a:chExt cx="10145298" cy="6938224"/>
            </a:xfrm>
          </p:grpSpPr>
          <p:sp>
            <p:nvSpPr>
              <p:cNvPr id="210" name="Google Shape;210;p21"/>
              <p:cNvSpPr/>
              <p:nvPr/>
            </p:nvSpPr>
            <p:spPr>
              <a:xfrm>
                <a:off x="7641900" y="-965050"/>
                <a:ext cx="1791300" cy="17913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1"/>
              <p:cNvSpPr/>
              <p:nvPr/>
            </p:nvSpPr>
            <p:spPr>
              <a:xfrm rot="10800000" flipH="1">
                <a:off x="16942698" y="-565249"/>
                <a:ext cx="844500" cy="843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1"/>
              <p:cNvSpPr/>
              <p:nvPr/>
            </p:nvSpPr>
            <p:spPr>
              <a:xfrm rot="10800000" flipH="1">
                <a:off x="8059376" y="4492674"/>
                <a:ext cx="1482600" cy="14805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3" name="Google Shape;213;p21"/>
            <p:cNvSpPr/>
            <p:nvPr/>
          </p:nvSpPr>
          <p:spPr>
            <a:xfrm>
              <a:off x="718275" y="69950"/>
              <a:ext cx="447600" cy="4476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1"/>
            <p:cNvSpPr/>
            <p:nvPr/>
          </p:nvSpPr>
          <p:spPr>
            <a:xfrm rot="1223388">
              <a:off x="424241" y="4710935"/>
              <a:ext cx="447754" cy="447754"/>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1"/>
            <p:cNvSpPr/>
            <p:nvPr/>
          </p:nvSpPr>
          <p:spPr>
            <a:xfrm rot="1222282">
              <a:off x="145418" y="4383100"/>
              <a:ext cx="272333" cy="272333"/>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1"/>
            <p:cNvSpPr/>
            <p:nvPr/>
          </p:nvSpPr>
          <p:spPr>
            <a:xfrm rot="1223432">
              <a:off x="7763933" y="4667333"/>
              <a:ext cx="1142596" cy="1142596"/>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1"/>
            <p:cNvSpPr/>
            <p:nvPr/>
          </p:nvSpPr>
          <p:spPr>
            <a:xfrm rot="1222451">
              <a:off x="7588892" y="4806151"/>
              <a:ext cx="409307" cy="409307"/>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071669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4" r:id="rId7"/>
    <p:sldLayoutId id="2147483684" r:id="rId8"/>
    <p:sldLayoutId id="2147483685" r:id="rId9"/>
    <p:sldLayoutId id="2147483686"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gif"/><Relationship Id="rId7"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6.gif"/><Relationship Id="rId10" Type="http://schemas.openxmlformats.org/officeDocument/2006/relationships/image" Target="../media/image21.gif"/><Relationship Id="rId4" Type="http://schemas.openxmlformats.org/officeDocument/2006/relationships/image" Target="../media/image15.gif"/><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76638C-7F53-72A6-308F-4C3D88F67DB4}"/>
              </a:ext>
            </a:extLst>
          </p:cNvPr>
          <p:cNvSpPr>
            <a:spLocks noGrp="1"/>
          </p:cNvSpPr>
          <p:nvPr>
            <p:ph type="title"/>
          </p:nvPr>
        </p:nvSpPr>
        <p:spPr>
          <a:xfrm>
            <a:off x="1111153" y="2094040"/>
            <a:ext cx="9939531" cy="816800"/>
          </a:xfrm>
        </p:spPr>
        <p:txBody>
          <a:bodyPr/>
          <a:lstStyle/>
          <a:p>
            <a:r>
              <a:rPr lang="en-US">
                <a:latin typeface="+mj-lt"/>
              </a:rPr>
              <a:t>Khi thầy cô mở ppt này ra nhưng các font chữ bị lỗi thì có nghĩa là thầy cô chưa cài fonts chữ. Thầy cô vui lòng liên hệ Zalo em Linh 0916.604.268 để em hỗ trợ cài fonts nhé!</a:t>
            </a:r>
            <a:br>
              <a:rPr lang="en-US">
                <a:latin typeface="+mj-lt"/>
              </a:rPr>
            </a:br>
            <a:r>
              <a:rPr lang="en-US">
                <a:latin typeface="+mj-lt"/>
              </a:rPr>
              <a:t>(đọc xong thầy cô xoá slide này đi nhé!)</a:t>
            </a:r>
          </a:p>
        </p:txBody>
      </p:sp>
    </p:spTree>
    <p:extLst>
      <p:ext uri="{BB962C8B-B14F-4D97-AF65-F5344CB8AC3E}">
        <p14:creationId xmlns:p14="http://schemas.microsoft.com/office/powerpoint/2010/main" val="3655795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graphicFrame>
        <p:nvGraphicFramePr>
          <p:cNvPr id="10" name="Table 9">
            <a:extLst>
              <a:ext uri="{FF2B5EF4-FFF2-40B4-BE49-F238E27FC236}">
                <a16:creationId xmlns:a16="http://schemas.microsoft.com/office/drawing/2014/main" id="{1F6831A3-2B51-787C-C101-F52C2E6DF389}"/>
              </a:ext>
            </a:extLst>
          </p:cNvPr>
          <p:cNvGraphicFramePr>
            <a:graphicFrameLocks noGrp="1"/>
          </p:cNvGraphicFramePr>
          <p:nvPr>
            <p:extLst>
              <p:ext uri="{D42A27DB-BD31-4B8C-83A1-F6EECF244321}">
                <p14:modId xmlns:p14="http://schemas.microsoft.com/office/powerpoint/2010/main" val="164885992"/>
              </p:ext>
            </p:extLst>
          </p:nvPr>
        </p:nvGraphicFramePr>
        <p:xfrm>
          <a:off x="754953" y="1114596"/>
          <a:ext cx="10537888" cy="5819604"/>
        </p:xfrm>
        <a:graphic>
          <a:graphicData uri="http://schemas.openxmlformats.org/drawingml/2006/table">
            <a:tbl>
              <a:tblPr/>
              <a:tblGrid>
                <a:gridCol w="5965887">
                  <a:extLst>
                    <a:ext uri="{9D8B030D-6E8A-4147-A177-3AD203B41FA5}">
                      <a16:colId xmlns:a16="http://schemas.microsoft.com/office/drawing/2014/main" val="3491413103"/>
                    </a:ext>
                  </a:extLst>
                </a:gridCol>
                <a:gridCol w="4572001">
                  <a:extLst>
                    <a:ext uri="{9D8B030D-6E8A-4147-A177-3AD203B41FA5}">
                      <a16:colId xmlns:a16="http://schemas.microsoft.com/office/drawing/2014/main" val="3926612890"/>
                    </a:ext>
                  </a:extLst>
                </a:gridCol>
              </a:tblGrid>
              <a:tr h="2744810">
                <a:tc>
                  <a:txBody>
                    <a:bodyPr/>
                    <a:lstStyle/>
                    <a:p>
                      <a:pPr fontAlgn="t"/>
                      <a:r>
                        <a:rPr lang="en-US" sz="3900" b="0">
                          <a:solidFill>
                            <a:srgbClr val="0070C0"/>
                          </a:solidFill>
                          <a:effectLst/>
                        </a:rPr>
                        <a:t>Chào mặt trời nhỏ</a:t>
                      </a:r>
                    </a:p>
                    <a:p>
                      <a:pPr fontAlgn="t"/>
                      <a:r>
                        <a:rPr lang="en-US" sz="3900" b="0">
                          <a:solidFill>
                            <a:srgbClr val="0070C0"/>
                          </a:solidFill>
                          <a:effectLst/>
                        </a:rPr>
                        <a:t>Thắp lửa trên cây</a:t>
                      </a:r>
                    </a:p>
                    <a:p>
                      <a:pPr fontAlgn="t"/>
                      <a:r>
                        <a:rPr lang="en-US" sz="3900" b="0">
                          <a:solidFill>
                            <a:srgbClr val="0070C0"/>
                          </a:solidFill>
                          <a:effectLst/>
                        </a:rPr>
                        <a:t>Má đỏ hây hây</a:t>
                      </a:r>
                    </a:p>
                    <a:p>
                      <a:pPr fontAlgn="t"/>
                      <a:r>
                        <a:rPr lang="en-US" sz="3900" b="0">
                          <a:solidFill>
                            <a:srgbClr val="0070C0"/>
                          </a:solidFill>
                          <a:effectLst/>
                        </a:rPr>
                        <a:t>Đung đưa trong nắng.</a:t>
                      </a:r>
                      <a:endParaRPr lang="vi-VN" sz="3900" b="0">
                        <a:solidFill>
                          <a:srgbClr val="0070C0"/>
                        </a:solidFill>
                        <a:effectLst/>
                      </a:endParaRPr>
                    </a:p>
                  </a:txBody>
                  <a:tcPr marL="51497" marR="51497" marT="51497" marB="51497">
                    <a:lnL>
                      <a:noFill/>
                    </a:lnL>
                    <a:lnR>
                      <a:noFill/>
                    </a:lnR>
                    <a:lnT>
                      <a:noFill/>
                    </a:lnT>
                    <a:lnB>
                      <a:noFill/>
                    </a:lnB>
                  </a:tcPr>
                </a:tc>
                <a:tc>
                  <a:txBody>
                    <a:bodyPr/>
                    <a:lstStyle/>
                    <a:p>
                      <a:pPr fontAlgn="t"/>
                      <a:r>
                        <a:rPr lang="en-US" sz="3900" b="0">
                          <a:solidFill>
                            <a:srgbClr val="0070C0"/>
                          </a:solidFill>
                          <a:effectLst/>
                        </a:rPr>
                        <a:t>Gọi ong ủ mật</a:t>
                      </a:r>
                    </a:p>
                    <a:p>
                      <a:pPr fontAlgn="t"/>
                      <a:r>
                        <a:rPr lang="en-US" sz="3900" b="0">
                          <a:solidFill>
                            <a:srgbClr val="0070C0"/>
                          </a:solidFill>
                          <a:effectLst/>
                        </a:rPr>
                        <a:t>Rủ ve chơi đàn</a:t>
                      </a:r>
                    </a:p>
                    <a:p>
                      <a:pPr fontAlgn="t"/>
                      <a:r>
                        <a:rPr lang="en-US" sz="3900" b="0">
                          <a:solidFill>
                            <a:srgbClr val="0070C0"/>
                          </a:solidFill>
                          <a:effectLst/>
                        </a:rPr>
                        <a:t>Tu hú kêu vang</a:t>
                      </a:r>
                    </a:p>
                    <a:p>
                      <a:pPr fontAlgn="t"/>
                      <a:r>
                        <a:rPr lang="en-US" sz="3900" b="0">
                          <a:solidFill>
                            <a:srgbClr val="0070C0"/>
                          </a:solidFill>
                          <a:effectLst/>
                        </a:rPr>
                        <a:t>Mùa hè rực rỡ.</a:t>
                      </a:r>
                      <a:endParaRPr lang="vi-VN" sz="3900" b="0">
                        <a:solidFill>
                          <a:srgbClr val="0070C0"/>
                        </a:solidFill>
                        <a:effectLst/>
                      </a:endParaRP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3069212">
                <a:tc>
                  <a:txBody>
                    <a:bodyPr/>
                    <a:lstStyle/>
                    <a:p>
                      <a:pPr fontAlgn="t"/>
                      <a:r>
                        <a:rPr lang="en-US" sz="3900" b="0">
                          <a:solidFill>
                            <a:srgbClr val="0070C0"/>
                          </a:solidFill>
                          <a:effectLst/>
                        </a:rPr>
                        <a:t>Quả tròn cùi trắng</a:t>
                      </a:r>
                    </a:p>
                    <a:p>
                      <a:pPr fontAlgn="t"/>
                      <a:r>
                        <a:rPr lang="en-US" sz="3900" b="0">
                          <a:solidFill>
                            <a:srgbClr val="0070C0"/>
                          </a:solidFill>
                          <a:effectLst/>
                        </a:rPr>
                        <a:t>Hạt bé màu nâu</a:t>
                      </a:r>
                    </a:p>
                    <a:p>
                      <a:pPr fontAlgn="t"/>
                      <a:r>
                        <a:rPr lang="en-US" sz="3900" b="0">
                          <a:solidFill>
                            <a:srgbClr val="0070C0"/>
                          </a:solidFill>
                          <a:effectLst/>
                        </a:rPr>
                        <a:t>Áo đỏ mặt bầu</a:t>
                      </a:r>
                    </a:p>
                    <a:p>
                      <a:pPr fontAlgn="t"/>
                      <a:r>
                        <a:rPr lang="en-US" sz="3900" b="0">
                          <a:solidFill>
                            <a:srgbClr val="0070C0"/>
                          </a:solidFill>
                          <a:effectLst/>
                        </a:rPr>
                        <a:t>Rủ nhau gà gật.</a:t>
                      </a:r>
                    </a:p>
                  </a:txBody>
                  <a:tcPr marL="51497" marR="51497" marT="51497" marB="51497">
                    <a:lnL>
                      <a:noFill/>
                    </a:lnL>
                    <a:lnR>
                      <a:noFill/>
                    </a:lnR>
                    <a:lnT>
                      <a:noFill/>
                    </a:lnT>
                    <a:lnB>
                      <a:noFill/>
                    </a:lnB>
                  </a:tcPr>
                </a:tc>
                <a:tc>
                  <a:txBody>
                    <a:bodyPr/>
                    <a:lstStyle/>
                    <a:p>
                      <a:pPr fontAlgn="t"/>
                      <a:r>
                        <a:rPr lang="en-US" sz="3900" b="0">
                          <a:solidFill>
                            <a:srgbClr val="0070C0"/>
                          </a:solidFill>
                          <a:effectLst/>
                        </a:rPr>
                        <a:t>Mặt trời hớn hở</a:t>
                      </a:r>
                    </a:p>
                    <a:p>
                      <a:pPr fontAlgn="t"/>
                      <a:r>
                        <a:rPr lang="en-US" sz="3900" b="0">
                          <a:solidFill>
                            <a:srgbClr val="0070C0"/>
                          </a:solidFill>
                          <a:effectLst/>
                        </a:rPr>
                        <a:t>Đếm bạn cùng chơi</a:t>
                      </a:r>
                    </a:p>
                    <a:p>
                      <a:pPr fontAlgn="t"/>
                      <a:r>
                        <a:rPr lang="en-US" sz="3900" b="0">
                          <a:solidFill>
                            <a:srgbClr val="0070C0"/>
                          </a:solidFill>
                          <a:effectLst/>
                        </a:rPr>
                        <a:t>Bối rối phì cười</a:t>
                      </a:r>
                    </a:p>
                    <a:p>
                      <a:pPr fontAlgn="t"/>
                      <a:r>
                        <a:rPr lang="en-US" sz="3900" b="0">
                          <a:solidFill>
                            <a:srgbClr val="0070C0"/>
                          </a:solidFill>
                          <a:effectLst/>
                        </a:rPr>
                        <a:t>“Ôi sao yêu thế!”.</a:t>
                      </a:r>
                      <a:endParaRPr lang="vi-VN" sz="3900" b="0">
                        <a:solidFill>
                          <a:srgbClr val="0070C0"/>
                        </a:solidFill>
                        <a:effectLst/>
                      </a:endParaRPr>
                    </a:p>
                    <a:p>
                      <a:pPr algn="r" fontAlgn="t"/>
                      <a:r>
                        <a:rPr lang="vi-VN" sz="3900" b="0">
                          <a:solidFill>
                            <a:srgbClr val="0070C0"/>
                          </a:solidFill>
                          <a:effectLst/>
                        </a:rPr>
                        <a:t>  (</a:t>
                      </a:r>
                      <a:r>
                        <a:rPr lang="en-US" sz="3900" b="0">
                          <a:solidFill>
                            <a:srgbClr val="0070C0"/>
                          </a:solidFill>
                          <a:effectLst/>
                        </a:rPr>
                        <a:t>My Linh</a:t>
                      </a:r>
                      <a:r>
                        <a:rPr lang="vi-VN" sz="3900" b="0">
                          <a:solidFill>
                            <a:srgbClr val="0070C0"/>
                          </a:solidFill>
                          <a:effectLst/>
                        </a:rPr>
                        <a:t>)</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23" name="Google Shape;7902;p32">
            <a:extLst>
              <a:ext uri="{FF2B5EF4-FFF2-40B4-BE49-F238E27FC236}">
                <a16:creationId xmlns:a16="http://schemas.microsoft.com/office/drawing/2014/main" id="{AD5F4C64-121F-63CB-0B57-20853E4BA60F}"/>
              </a:ext>
            </a:extLst>
          </p:cNvPr>
          <p:cNvSpPr txBox="1">
            <a:spLocks/>
          </p:cNvSpPr>
          <p:nvPr/>
        </p:nvSpPr>
        <p:spPr>
          <a:xfrm>
            <a:off x="1827260" y="-494114"/>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solidFill>
                  <a:srgbClr val="0070C0"/>
                </a:solidFill>
                <a:latin typeface="+mj-lt"/>
              </a:rPr>
              <a:t>Mặt trời nhỏ</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038599" y="986536"/>
            <a:ext cx="6154681" cy="4884927"/>
          </a:xfrm>
          <a:prstGeom prst="rect">
            <a:avLst/>
          </a:prstGeom>
          <a:noFill/>
        </p:spPr>
        <p:txBody>
          <a:bodyPr wrap="square" rtlCol="0">
            <a:spAutoFit/>
          </a:bodyPr>
          <a:lstStyle/>
          <a:p>
            <a:pPr algn="just"/>
            <a:r>
              <a:rPr lang="en-US" sz="3893">
                <a:solidFill>
                  <a:srgbClr val="00B050"/>
                </a:solidFill>
              </a:rPr>
              <a:t>	Bài thơ viết về một loại quả trong mùa hè với cách tả rất ngộ nghĩnh – quả vải. Bài thơ còn cho chúng ta thấy những đặc điểm đặc trưng của mùa hè như mặt trời thắp lửa, ve chơi đàn, tu hú kêu.</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4 học sinh đọc nối tiếp 4 khổ</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pSp>
        <p:nvGrpSpPr>
          <p:cNvPr id="2690" name="Google Shape;2690;p44"/>
          <p:cNvGrpSpPr/>
          <p:nvPr/>
        </p:nvGrpSpPr>
        <p:grpSpPr>
          <a:xfrm>
            <a:off x="0" y="-330850"/>
            <a:ext cx="11724132" cy="830612"/>
            <a:chOff x="-1" y="-255132"/>
            <a:chExt cx="8814906" cy="624504"/>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7885662" y="5712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1300412" y="-280006"/>
            <a:ext cx="9301119"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gì về hình thức trình bày?</a:t>
            </a:r>
          </a:p>
        </p:txBody>
      </p:sp>
      <p:graphicFrame>
        <p:nvGraphicFramePr>
          <p:cNvPr id="3" name="Table 2">
            <a:extLst>
              <a:ext uri="{FF2B5EF4-FFF2-40B4-BE49-F238E27FC236}">
                <a16:creationId xmlns:a16="http://schemas.microsoft.com/office/drawing/2014/main" id="{900115B2-67FD-859F-36E5-0EC317493FA9}"/>
              </a:ext>
            </a:extLst>
          </p:cNvPr>
          <p:cNvGraphicFramePr>
            <a:graphicFrameLocks noGrp="1"/>
          </p:cNvGraphicFramePr>
          <p:nvPr>
            <p:extLst>
              <p:ext uri="{D42A27DB-BD31-4B8C-83A1-F6EECF244321}">
                <p14:modId xmlns:p14="http://schemas.microsoft.com/office/powerpoint/2010/main" val="2501842684"/>
              </p:ext>
            </p:extLst>
          </p:nvPr>
        </p:nvGraphicFramePr>
        <p:xfrm>
          <a:off x="1186244" y="1355875"/>
          <a:ext cx="10537888" cy="5814022"/>
        </p:xfrm>
        <a:graphic>
          <a:graphicData uri="http://schemas.openxmlformats.org/drawingml/2006/table">
            <a:tbl>
              <a:tblPr/>
              <a:tblGrid>
                <a:gridCol w="5965887">
                  <a:extLst>
                    <a:ext uri="{9D8B030D-6E8A-4147-A177-3AD203B41FA5}">
                      <a16:colId xmlns:a16="http://schemas.microsoft.com/office/drawing/2014/main" val="3491413103"/>
                    </a:ext>
                  </a:extLst>
                </a:gridCol>
                <a:gridCol w="4572001">
                  <a:extLst>
                    <a:ext uri="{9D8B030D-6E8A-4147-A177-3AD203B41FA5}">
                      <a16:colId xmlns:a16="http://schemas.microsoft.com/office/drawing/2014/main" val="3926612890"/>
                    </a:ext>
                  </a:extLst>
                </a:gridCol>
              </a:tblGrid>
              <a:tr h="2744810">
                <a:tc>
                  <a:txBody>
                    <a:bodyPr/>
                    <a:lstStyle/>
                    <a:p>
                      <a:pPr fontAlgn="t"/>
                      <a:r>
                        <a:rPr lang="en-US" sz="3600" b="0">
                          <a:solidFill>
                            <a:srgbClr val="0070C0"/>
                          </a:solidFill>
                          <a:effectLst/>
                        </a:rPr>
                        <a:t>Chào mặt trời nhỏ</a:t>
                      </a:r>
                    </a:p>
                    <a:p>
                      <a:pPr fontAlgn="t"/>
                      <a:r>
                        <a:rPr lang="en-US" sz="3600" b="0">
                          <a:solidFill>
                            <a:srgbClr val="0070C0"/>
                          </a:solidFill>
                          <a:effectLst/>
                        </a:rPr>
                        <a:t>Thắp lửa trên cây</a:t>
                      </a:r>
                    </a:p>
                    <a:p>
                      <a:pPr fontAlgn="t"/>
                      <a:r>
                        <a:rPr lang="en-US" sz="3600" b="0">
                          <a:solidFill>
                            <a:srgbClr val="0070C0"/>
                          </a:solidFill>
                          <a:effectLst/>
                        </a:rPr>
                        <a:t>Má đỏ hây hây</a:t>
                      </a:r>
                    </a:p>
                    <a:p>
                      <a:pPr fontAlgn="t"/>
                      <a:r>
                        <a:rPr lang="en-US" sz="3600" b="0">
                          <a:solidFill>
                            <a:srgbClr val="0070C0"/>
                          </a:solidFill>
                          <a:effectLst/>
                        </a:rPr>
                        <a:t>Đung đưa trong nắng.</a:t>
                      </a:r>
                      <a:endParaRPr lang="vi-VN" sz="3600" b="0">
                        <a:solidFill>
                          <a:srgbClr val="0070C0"/>
                        </a:solidFill>
                        <a:effectLst/>
                      </a:endParaRPr>
                    </a:p>
                  </a:txBody>
                  <a:tcPr marL="51497" marR="51497" marT="51497" marB="51497">
                    <a:lnL>
                      <a:noFill/>
                    </a:lnL>
                    <a:lnR>
                      <a:noFill/>
                    </a:lnR>
                    <a:lnT>
                      <a:noFill/>
                    </a:lnT>
                    <a:lnB>
                      <a:noFill/>
                    </a:lnB>
                  </a:tcPr>
                </a:tc>
                <a:tc>
                  <a:txBody>
                    <a:bodyPr/>
                    <a:lstStyle/>
                    <a:p>
                      <a:pPr fontAlgn="t"/>
                      <a:r>
                        <a:rPr lang="en-US" sz="3600" b="0">
                          <a:solidFill>
                            <a:srgbClr val="0070C0"/>
                          </a:solidFill>
                          <a:effectLst/>
                        </a:rPr>
                        <a:t>Gọi ong ủ mật</a:t>
                      </a:r>
                    </a:p>
                    <a:p>
                      <a:pPr fontAlgn="t"/>
                      <a:r>
                        <a:rPr lang="en-US" sz="3600" b="0">
                          <a:solidFill>
                            <a:srgbClr val="0070C0"/>
                          </a:solidFill>
                          <a:effectLst/>
                        </a:rPr>
                        <a:t>Rủ ve chơi đàn</a:t>
                      </a:r>
                    </a:p>
                    <a:p>
                      <a:pPr fontAlgn="t"/>
                      <a:r>
                        <a:rPr lang="en-US" sz="3600" b="0">
                          <a:solidFill>
                            <a:srgbClr val="0070C0"/>
                          </a:solidFill>
                          <a:effectLst/>
                        </a:rPr>
                        <a:t>Tu hú kêu vang</a:t>
                      </a:r>
                    </a:p>
                    <a:p>
                      <a:pPr fontAlgn="t"/>
                      <a:r>
                        <a:rPr lang="en-US" sz="3600" b="0">
                          <a:solidFill>
                            <a:srgbClr val="0070C0"/>
                          </a:solidFill>
                          <a:effectLst/>
                        </a:rPr>
                        <a:t>Mùa hè rực rỡ.</a:t>
                      </a:r>
                      <a:endParaRPr lang="vi-VN" sz="3600" b="0">
                        <a:solidFill>
                          <a:srgbClr val="0070C0"/>
                        </a:solidFill>
                        <a:effectLst/>
                      </a:endParaRP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3069212">
                <a:tc>
                  <a:txBody>
                    <a:bodyPr/>
                    <a:lstStyle/>
                    <a:p>
                      <a:pPr fontAlgn="t"/>
                      <a:r>
                        <a:rPr lang="en-US" sz="3600" b="0">
                          <a:solidFill>
                            <a:srgbClr val="0070C0"/>
                          </a:solidFill>
                          <a:effectLst/>
                        </a:rPr>
                        <a:t>Quả tròn cùi trắng</a:t>
                      </a:r>
                    </a:p>
                    <a:p>
                      <a:pPr fontAlgn="t"/>
                      <a:r>
                        <a:rPr lang="en-US" sz="3600" b="0">
                          <a:solidFill>
                            <a:srgbClr val="0070C0"/>
                          </a:solidFill>
                          <a:effectLst/>
                        </a:rPr>
                        <a:t>Hạt bé màu nâu</a:t>
                      </a:r>
                    </a:p>
                    <a:p>
                      <a:pPr fontAlgn="t"/>
                      <a:r>
                        <a:rPr lang="en-US" sz="3600" b="0">
                          <a:solidFill>
                            <a:srgbClr val="0070C0"/>
                          </a:solidFill>
                          <a:effectLst/>
                        </a:rPr>
                        <a:t>Áo đỏ mặt bầu</a:t>
                      </a:r>
                    </a:p>
                    <a:p>
                      <a:pPr fontAlgn="t"/>
                      <a:r>
                        <a:rPr lang="en-US" sz="3600" b="0">
                          <a:solidFill>
                            <a:srgbClr val="0070C0"/>
                          </a:solidFill>
                          <a:effectLst/>
                        </a:rPr>
                        <a:t>Rủ nhau gà gật.</a:t>
                      </a:r>
                    </a:p>
                  </a:txBody>
                  <a:tcPr marL="51497" marR="51497" marT="51497" marB="51497">
                    <a:lnL>
                      <a:noFill/>
                    </a:lnL>
                    <a:lnR>
                      <a:noFill/>
                    </a:lnR>
                    <a:lnT>
                      <a:noFill/>
                    </a:lnT>
                    <a:lnB>
                      <a:noFill/>
                    </a:lnB>
                  </a:tcPr>
                </a:tc>
                <a:tc>
                  <a:txBody>
                    <a:bodyPr/>
                    <a:lstStyle/>
                    <a:p>
                      <a:pPr fontAlgn="t"/>
                      <a:r>
                        <a:rPr lang="en-US" sz="3600" b="0">
                          <a:solidFill>
                            <a:srgbClr val="0070C0"/>
                          </a:solidFill>
                          <a:effectLst/>
                        </a:rPr>
                        <a:t>Mặt trời hớn hở</a:t>
                      </a:r>
                    </a:p>
                    <a:p>
                      <a:pPr fontAlgn="t"/>
                      <a:r>
                        <a:rPr lang="en-US" sz="3600" b="0">
                          <a:solidFill>
                            <a:srgbClr val="0070C0"/>
                          </a:solidFill>
                          <a:effectLst/>
                        </a:rPr>
                        <a:t>Đếm bạn cùng chơi</a:t>
                      </a:r>
                    </a:p>
                    <a:p>
                      <a:pPr fontAlgn="t"/>
                      <a:r>
                        <a:rPr lang="en-US" sz="3600" b="0">
                          <a:solidFill>
                            <a:srgbClr val="0070C0"/>
                          </a:solidFill>
                          <a:effectLst/>
                        </a:rPr>
                        <a:t>Bối rối phì cười</a:t>
                      </a:r>
                    </a:p>
                    <a:p>
                      <a:pPr fontAlgn="t"/>
                      <a:r>
                        <a:rPr lang="en-US" sz="3600" b="0">
                          <a:solidFill>
                            <a:srgbClr val="0070C0"/>
                          </a:solidFill>
                          <a:effectLst/>
                        </a:rPr>
                        <a:t>“Ôi sao yêu thế!”.</a:t>
                      </a:r>
                      <a:endParaRPr lang="vi-VN" sz="3600" b="0">
                        <a:solidFill>
                          <a:srgbClr val="0070C0"/>
                        </a:solidFill>
                        <a:effectLst/>
                      </a:endParaRPr>
                    </a:p>
                    <a:p>
                      <a:pPr algn="r" fontAlgn="t"/>
                      <a:r>
                        <a:rPr lang="vi-VN" sz="3600" b="0">
                          <a:solidFill>
                            <a:srgbClr val="0070C0"/>
                          </a:solidFill>
                          <a:effectLst/>
                        </a:rPr>
                        <a:t>  (</a:t>
                      </a:r>
                      <a:r>
                        <a:rPr lang="en-US" sz="3600" b="0">
                          <a:solidFill>
                            <a:srgbClr val="0070C0"/>
                          </a:solidFill>
                          <a:effectLst/>
                        </a:rPr>
                        <a:t>My Linh</a:t>
                      </a:r>
                      <a:r>
                        <a:rPr lang="vi-VN" sz="3600" b="0">
                          <a:solidFill>
                            <a:srgbClr val="0070C0"/>
                          </a:solidFill>
                          <a:effectLst/>
                        </a:rPr>
                        <a:t>)</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5" name="Google Shape;7902;p32">
            <a:extLst>
              <a:ext uri="{FF2B5EF4-FFF2-40B4-BE49-F238E27FC236}">
                <a16:creationId xmlns:a16="http://schemas.microsoft.com/office/drawing/2014/main" id="{134468AC-3079-2BAF-A74F-55699CD14FE8}"/>
              </a:ext>
            </a:extLst>
          </p:cNvPr>
          <p:cNvSpPr txBox="1">
            <a:spLocks/>
          </p:cNvSpPr>
          <p:nvPr/>
        </p:nvSpPr>
        <p:spPr>
          <a:xfrm>
            <a:off x="1560307" y="-123197"/>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400" b="1">
                <a:solidFill>
                  <a:srgbClr val="0070C0"/>
                </a:solidFill>
                <a:latin typeface="+mj-lt"/>
              </a:rPr>
              <a:t>Mặt trời nhỏ</a:t>
            </a:r>
          </a:p>
        </p:txBody>
      </p:sp>
    </p:spTree>
    <p:extLst>
      <p:ext uri="{BB962C8B-B14F-4D97-AF65-F5344CB8AC3E}">
        <p14:creationId xmlns:p14="http://schemas.microsoft.com/office/powerpoint/2010/main" val="4628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2B06C3F-76A0-3FB1-935F-D1A01FCAA4B5}"/>
              </a:ext>
            </a:extLst>
          </p:cNvPr>
          <p:cNvGraphicFramePr>
            <a:graphicFrameLocks noGrp="1"/>
          </p:cNvGraphicFramePr>
          <p:nvPr>
            <p:extLst>
              <p:ext uri="{D42A27DB-BD31-4B8C-83A1-F6EECF244321}">
                <p14:modId xmlns:p14="http://schemas.microsoft.com/office/powerpoint/2010/main" val="642045652"/>
              </p:ext>
            </p:extLst>
          </p:nvPr>
        </p:nvGraphicFramePr>
        <p:xfrm>
          <a:off x="1186244" y="1371115"/>
          <a:ext cx="10537888" cy="5814022"/>
        </p:xfrm>
        <a:graphic>
          <a:graphicData uri="http://schemas.openxmlformats.org/drawingml/2006/table">
            <a:tbl>
              <a:tblPr/>
              <a:tblGrid>
                <a:gridCol w="5965887">
                  <a:extLst>
                    <a:ext uri="{9D8B030D-6E8A-4147-A177-3AD203B41FA5}">
                      <a16:colId xmlns:a16="http://schemas.microsoft.com/office/drawing/2014/main" val="3491413103"/>
                    </a:ext>
                  </a:extLst>
                </a:gridCol>
                <a:gridCol w="4572001">
                  <a:extLst>
                    <a:ext uri="{9D8B030D-6E8A-4147-A177-3AD203B41FA5}">
                      <a16:colId xmlns:a16="http://schemas.microsoft.com/office/drawing/2014/main" val="3926612890"/>
                    </a:ext>
                  </a:extLst>
                </a:gridCol>
              </a:tblGrid>
              <a:tr h="2744810">
                <a:tc>
                  <a:txBody>
                    <a:bodyPr/>
                    <a:lstStyle/>
                    <a:p>
                      <a:pPr fontAlgn="t"/>
                      <a:r>
                        <a:rPr lang="en-US" sz="3600" b="0">
                          <a:solidFill>
                            <a:srgbClr val="0070C0"/>
                          </a:solidFill>
                          <a:effectLst/>
                        </a:rPr>
                        <a:t>Chào mặt trời nhỏ</a:t>
                      </a:r>
                    </a:p>
                    <a:p>
                      <a:pPr fontAlgn="t"/>
                      <a:r>
                        <a:rPr lang="en-US" sz="3600" b="0">
                          <a:solidFill>
                            <a:srgbClr val="0070C0"/>
                          </a:solidFill>
                          <a:effectLst/>
                        </a:rPr>
                        <a:t>Thắp lửa trên cây</a:t>
                      </a:r>
                    </a:p>
                    <a:p>
                      <a:pPr fontAlgn="t"/>
                      <a:r>
                        <a:rPr lang="en-US" sz="3600" b="0">
                          <a:solidFill>
                            <a:srgbClr val="0070C0"/>
                          </a:solidFill>
                          <a:effectLst/>
                        </a:rPr>
                        <a:t>Má đỏ hây hây</a:t>
                      </a:r>
                    </a:p>
                    <a:p>
                      <a:pPr fontAlgn="t"/>
                      <a:r>
                        <a:rPr lang="en-US" sz="3600" b="0">
                          <a:solidFill>
                            <a:srgbClr val="0070C0"/>
                          </a:solidFill>
                          <a:effectLst/>
                        </a:rPr>
                        <a:t>Đung đưa trong nắng.</a:t>
                      </a:r>
                      <a:endParaRPr lang="vi-VN" sz="3600" b="0">
                        <a:solidFill>
                          <a:srgbClr val="0070C0"/>
                        </a:solidFill>
                        <a:effectLst/>
                      </a:endParaRPr>
                    </a:p>
                  </a:txBody>
                  <a:tcPr marL="51497" marR="51497" marT="51497" marB="51497">
                    <a:lnL>
                      <a:noFill/>
                    </a:lnL>
                    <a:lnR>
                      <a:noFill/>
                    </a:lnR>
                    <a:lnT>
                      <a:noFill/>
                    </a:lnT>
                    <a:lnB>
                      <a:noFill/>
                    </a:lnB>
                  </a:tcPr>
                </a:tc>
                <a:tc>
                  <a:txBody>
                    <a:bodyPr/>
                    <a:lstStyle/>
                    <a:p>
                      <a:pPr fontAlgn="t"/>
                      <a:r>
                        <a:rPr lang="en-US" sz="3600" b="0">
                          <a:solidFill>
                            <a:srgbClr val="0070C0"/>
                          </a:solidFill>
                          <a:effectLst/>
                        </a:rPr>
                        <a:t>Gọi ong ủ mật</a:t>
                      </a:r>
                    </a:p>
                    <a:p>
                      <a:pPr fontAlgn="t"/>
                      <a:r>
                        <a:rPr lang="en-US" sz="3600" b="0">
                          <a:solidFill>
                            <a:srgbClr val="0070C0"/>
                          </a:solidFill>
                          <a:effectLst/>
                        </a:rPr>
                        <a:t>Rủ ve chơi đàn</a:t>
                      </a:r>
                    </a:p>
                    <a:p>
                      <a:pPr fontAlgn="t"/>
                      <a:r>
                        <a:rPr lang="en-US" sz="3600" b="0">
                          <a:solidFill>
                            <a:srgbClr val="0070C0"/>
                          </a:solidFill>
                          <a:effectLst/>
                        </a:rPr>
                        <a:t>Tu hú kêu vang</a:t>
                      </a:r>
                    </a:p>
                    <a:p>
                      <a:pPr fontAlgn="t"/>
                      <a:r>
                        <a:rPr lang="en-US" sz="3600" b="0">
                          <a:solidFill>
                            <a:srgbClr val="0070C0"/>
                          </a:solidFill>
                          <a:effectLst/>
                        </a:rPr>
                        <a:t>Mùa hè rực rỡ.</a:t>
                      </a:r>
                      <a:endParaRPr lang="vi-VN" sz="3600" b="0">
                        <a:solidFill>
                          <a:srgbClr val="0070C0"/>
                        </a:solidFill>
                        <a:effectLst/>
                      </a:endParaRPr>
                    </a:p>
                  </a:txBody>
                  <a:tcPr marL="51497" marR="51497" marT="51497" marB="51497">
                    <a:lnL>
                      <a:noFill/>
                    </a:lnL>
                    <a:lnR>
                      <a:noFill/>
                    </a:lnR>
                    <a:lnT>
                      <a:noFill/>
                    </a:lnT>
                    <a:lnB>
                      <a:noFill/>
                    </a:lnB>
                  </a:tcPr>
                </a:tc>
                <a:extLst>
                  <a:ext uri="{0D108BD9-81ED-4DB2-BD59-A6C34878D82A}">
                    <a16:rowId xmlns:a16="http://schemas.microsoft.com/office/drawing/2014/main" val="3049157111"/>
                  </a:ext>
                </a:extLst>
              </a:tr>
              <a:tr h="3069212">
                <a:tc>
                  <a:txBody>
                    <a:bodyPr/>
                    <a:lstStyle/>
                    <a:p>
                      <a:pPr fontAlgn="t"/>
                      <a:r>
                        <a:rPr lang="en-US" sz="3600" b="0">
                          <a:solidFill>
                            <a:srgbClr val="0070C0"/>
                          </a:solidFill>
                          <a:effectLst/>
                        </a:rPr>
                        <a:t>Quả tròn cùi trắng</a:t>
                      </a:r>
                    </a:p>
                    <a:p>
                      <a:pPr fontAlgn="t"/>
                      <a:r>
                        <a:rPr lang="en-US" sz="3600" b="0">
                          <a:solidFill>
                            <a:srgbClr val="0070C0"/>
                          </a:solidFill>
                          <a:effectLst/>
                        </a:rPr>
                        <a:t>Hạt bé màu nâu</a:t>
                      </a:r>
                    </a:p>
                    <a:p>
                      <a:pPr fontAlgn="t"/>
                      <a:r>
                        <a:rPr lang="en-US" sz="3600" b="0">
                          <a:solidFill>
                            <a:srgbClr val="0070C0"/>
                          </a:solidFill>
                          <a:effectLst/>
                        </a:rPr>
                        <a:t>Áo đỏ mặt bầu</a:t>
                      </a:r>
                    </a:p>
                    <a:p>
                      <a:pPr fontAlgn="t"/>
                      <a:r>
                        <a:rPr lang="en-US" sz="3600" b="0">
                          <a:solidFill>
                            <a:srgbClr val="0070C0"/>
                          </a:solidFill>
                          <a:effectLst/>
                        </a:rPr>
                        <a:t>Rủ nhau gà gật.</a:t>
                      </a:r>
                    </a:p>
                  </a:txBody>
                  <a:tcPr marL="51497" marR="51497" marT="51497" marB="51497">
                    <a:lnL>
                      <a:noFill/>
                    </a:lnL>
                    <a:lnR>
                      <a:noFill/>
                    </a:lnR>
                    <a:lnT>
                      <a:noFill/>
                    </a:lnT>
                    <a:lnB>
                      <a:noFill/>
                    </a:lnB>
                  </a:tcPr>
                </a:tc>
                <a:tc>
                  <a:txBody>
                    <a:bodyPr/>
                    <a:lstStyle/>
                    <a:p>
                      <a:pPr fontAlgn="t"/>
                      <a:r>
                        <a:rPr lang="en-US" sz="3600" b="0">
                          <a:solidFill>
                            <a:srgbClr val="0070C0"/>
                          </a:solidFill>
                          <a:effectLst/>
                        </a:rPr>
                        <a:t>Mặt trời hớn hở</a:t>
                      </a:r>
                    </a:p>
                    <a:p>
                      <a:pPr fontAlgn="t"/>
                      <a:r>
                        <a:rPr lang="en-US" sz="3600" b="0">
                          <a:solidFill>
                            <a:srgbClr val="0070C0"/>
                          </a:solidFill>
                          <a:effectLst/>
                        </a:rPr>
                        <a:t>Đếm bạn cùng chơi</a:t>
                      </a:r>
                    </a:p>
                    <a:p>
                      <a:pPr fontAlgn="t"/>
                      <a:r>
                        <a:rPr lang="en-US" sz="3600" b="0">
                          <a:solidFill>
                            <a:srgbClr val="0070C0"/>
                          </a:solidFill>
                          <a:effectLst/>
                        </a:rPr>
                        <a:t>Bối rối phì cười</a:t>
                      </a:r>
                    </a:p>
                    <a:p>
                      <a:pPr fontAlgn="t"/>
                      <a:r>
                        <a:rPr lang="en-US" sz="3600" b="0">
                          <a:solidFill>
                            <a:srgbClr val="0070C0"/>
                          </a:solidFill>
                          <a:effectLst/>
                        </a:rPr>
                        <a:t>“Ôi sao yêu thế!”.</a:t>
                      </a:r>
                      <a:endParaRPr lang="vi-VN" sz="3600" b="0">
                        <a:solidFill>
                          <a:srgbClr val="0070C0"/>
                        </a:solidFill>
                        <a:effectLst/>
                      </a:endParaRPr>
                    </a:p>
                    <a:p>
                      <a:pPr algn="r" fontAlgn="t"/>
                      <a:r>
                        <a:rPr lang="vi-VN" sz="3600" b="0">
                          <a:solidFill>
                            <a:srgbClr val="0070C0"/>
                          </a:solidFill>
                          <a:effectLst/>
                        </a:rPr>
                        <a:t>  (</a:t>
                      </a:r>
                      <a:r>
                        <a:rPr lang="en-US" sz="3600" b="0">
                          <a:solidFill>
                            <a:srgbClr val="0070C0"/>
                          </a:solidFill>
                          <a:effectLst/>
                        </a:rPr>
                        <a:t>My Linh</a:t>
                      </a:r>
                      <a:r>
                        <a:rPr lang="vi-VN" sz="3600" b="0">
                          <a:solidFill>
                            <a:srgbClr val="0070C0"/>
                          </a:solidFill>
                          <a:effectLst/>
                        </a:rPr>
                        <a:t>)</a:t>
                      </a:r>
                    </a:p>
                  </a:txBody>
                  <a:tcPr marL="51497" marR="51497" marT="51497" marB="51497">
                    <a:lnL>
                      <a:noFill/>
                    </a:lnL>
                    <a:lnR>
                      <a:noFill/>
                    </a:lnR>
                    <a:lnT>
                      <a:noFill/>
                    </a:lnT>
                    <a:lnB>
                      <a:noFill/>
                    </a:lnB>
                  </a:tcPr>
                </a:tc>
                <a:extLst>
                  <a:ext uri="{0D108BD9-81ED-4DB2-BD59-A6C34878D82A}">
                    <a16:rowId xmlns:a16="http://schemas.microsoft.com/office/drawing/2014/main" val="4023662948"/>
                  </a:ext>
                </a:extLst>
              </a:tr>
            </a:tbl>
          </a:graphicData>
        </a:graphic>
      </p:graphicFrame>
      <p:sp>
        <p:nvSpPr>
          <p:cNvPr id="6" name="Google Shape;7902;p32">
            <a:extLst>
              <a:ext uri="{FF2B5EF4-FFF2-40B4-BE49-F238E27FC236}">
                <a16:creationId xmlns:a16="http://schemas.microsoft.com/office/drawing/2014/main" id="{5A348A96-27C0-42D5-5994-1E3FF990B0CB}"/>
              </a:ext>
            </a:extLst>
          </p:cNvPr>
          <p:cNvSpPr txBox="1">
            <a:spLocks/>
          </p:cNvSpPr>
          <p:nvPr/>
        </p:nvSpPr>
        <p:spPr>
          <a:xfrm>
            <a:off x="1560307" y="-107957"/>
            <a:ext cx="8507318" cy="161078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400" b="1">
                <a:solidFill>
                  <a:srgbClr val="0070C0"/>
                </a:solidFill>
                <a:latin typeface="+mj-lt"/>
              </a:rPr>
              <a:t>Mặt trời nhỏ</a:t>
            </a:r>
          </a:p>
        </p:txBody>
      </p:sp>
      <p:grpSp>
        <p:nvGrpSpPr>
          <p:cNvPr id="2690" name="Google Shape;2690;p44"/>
          <p:cNvGrpSpPr/>
          <p:nvPr/>
        </p:nvGrpSpPr>
        <p:grpSpPr>
          <a:xfrm>
            <a:off x="0" y="-330850"/>
            <a:ext cx="12081431" cy="551577"/>
            <a:chOff x="-1" y="-255132"/>
            <a:chExt cx="9083545" cy="414708"/>
          </a:xfrm>
        </p:grpSpPr>
        <p:sp>
          <p:nvSpPr>
            <p:cNvPr id="2691" name="Google Shape;2691;p44"/>
            <p:cNvSpPr/>
            <p:nvPr/>
          </p:nvSpPr>
          <p:spPr>
            <a:xfrm>
              <a:off x="6640200" y="-25513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92" name="Google Shape;2692;p44"/>
            <p:cNvSpPr/>
            <p:nvPr/>
          </p:nvSpPr>
          <p:spPr>
            <a:xfrm>
              <a:off x="-1" y="-21597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93" name="Google Shape;2693;p44"/>
            <p:cNvSpPr/>
            <p:nvPr/>
          </p:nvSpPr>
          <p:spPr>
            <a:xfrm>
              <a:off x="8154301" y="-15267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endParaRPr sz="2359"/>
            </a:p>
          </p:txBody>
        </p:sp>
      </p:grpSp>
      <p:sp>
        <p:nvSpPr>
          <p:cNvPr id="8" name="Google Shape;7902;p32">
            <a:extLst>
              <a:ext uri="{FF2B5EF4-FFF2-40B4-BE49-F238E27FC236}">
                <a16:creationId xmlns:a16="http://schemas.microsoft.com/office/drawing/2014/main" id="{7E00408A-8D92-6103-01CA-285C83E4EC31}"/>
              </a:ext>
            </a:extLst>
          </p:cNvPr>
          <p:cNvSpPr txBox="1">
            <a:spLocks/>
          </p:cNvSpPr>
          <p:nvPr/>
        </p:nvSpPr>
        <p:spPr>
          <a:xfrm>
            <a:off x="99864" y="-178797"/>
            <a:ext cx="12000578" cy="100017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3460" b="1">
                <a:solidFill>
                  <a:srgbClr val="FF0000"/>
                </a:solidFill>
                <a:latin typeface="+mj-lt"/>
              </a:rPr>
              <a:t>Em cần lưu ý những từ ngữ nào dễ nhầm lẫn khi viết?</a:t>
            </a:r>
          </a:p>
        </p:txBody>
      </p:sp>
      <p:cxnSp>
        <p:nvCxnSpPr>
          <p:cNvPr id="3" name="Straight Connector 2">
            <a:extLst>
              <a:ext uri="{FF2B5EF4-FFF2-40B4-BE49-F238E27FC236}">
                <a16:creationId xmlns:a16="http://schemas.microsoft.com/office/drawing/2014/main" id="{11B2082B-C180-B3BA-3993-5360343F507D}"/>
              </a:ext>
            </a:extLst>
          </p:cNvPr>
          <p:cNvCxnSpPr>
            <a:cxnSpLocks/>
          </p:cNvCxnSpPr>
          <p:nvPr/>
        </p:nvCxnSpPr>
        <p:spPr>
          <a:xfrm>
            <a:off x="2517380" y="1919755"/>
            <a:ext cx="145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2585810-D329-2634-A3E8-07F9C9FEABAF}"/>
              </a:ext>
            </a:extLst>
          </p:cNvPr>
          <p:cNvCxnSpPr>
            <a:cxnSpLocks/>
          </p:cNvCxnSpPr>
          <p:nvPr/>
        </p:nvCxnSpPr>
        <p:spPr>
          <a:xfrm>
            <a:off x="3440840" y="3582386"/>
            <a:ext cx="2060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038AB8-0D43-C75A-D18D-EAAE9D1917E0}"/>
              </a:ext>
            </a:extLst>
          </p:cNvPr>
          <p:cNvCxnSpPr/>
          <p:nvPr/>
        </p:nvCxnSpPr>
        <p:spPr>
          <a:xfrm>
            <a:off x="3863265" y="4684002"/>
            <a:ext cx="9952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B4D6E8-67A7-6552-D707-4017D978186B}"/>
              </a:ext>
            </a:extLst>
          </p:cNvPr>
          <p:cNvCxnSpPr>
            <a:cxnSpLocks/>
          </p:cNvCxnSpPr>
          <p:nvPr/>
        </p:nvCxnSpPr>
        <p:spPr>
          <a:xfrm>
            <a:off x="3153512" y="6373535"/>
            <a:ext cx="12356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300B40-E1F5-9264-D9F3-56991CD5C5A3}"/>
              </a:ext>
            </a:extLst>
          </p:cNvPr>
          <p:cNvCxnSpPr/>
          <p:nvPr/>
        </p:nvCxnSpPr>
        <p:spPr>
          <a:xfrm>
            <a:off x="9497414" y="2453139"/>
            <a:ext cx="8224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207FAE-9DA9-5114-8C65-B9CBC2DFBDF4}"/>
              </a:ext>
            </a:extLst>
          </p:cNvPr>
          <p:cNvCxnSpPr/>
          <p:nvPr/>
        </p:nvCxnSpPr>
        <p:spPr>
          <a:xfrm>
            <a:off x="9410569" y="3032259"/>
            <a:ext cx="9047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10B7C1-266C-E1A3-BADD-9C898E29C177}"/>
              </a:ext>
            </a:extLst>
          </p:cNvPr>
          <p:cNvCxnSpPr/>
          <p:nvPr/>
        </p:nvCxnSpPr>
        <p:spPr>
          <a:xfrm>
            <a:off x="8852249" y="3582386"/>
            <a:ext cx="12042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77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0" name="TextBox 9">
            <a:extLst>
              <a:ext uri="{FF2B5EF4-FFF2-40B4-BE49-F238E27FC236}">
                <a16:creationId xmlns:a16="http://schemas.microsoft.com/office/drawing/2014/main" id="{27295D30-AEFD-F7CE-3549-4A46378C8A5B}"/>
              </a:ext>
            </a:extLst>
          </p:cNvPr>
          <p:cNvSpPr txBox="1"/>
          <p:nvPr/>
        </p:nvSpPr>
        <p:spPr>
          <a:xfrm>
            <a:off x="2255103" y="4422927"/>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Thắp lửa </a:t>
            </a:r>
            <a:r>
              <a:rPr lang="el-GR" sz="4109" b="1" kern="1200">
                <a:solidFill>
                  <a:srgbClr val="7030A0"/>
                </a:solidFill>
                <a:latin typeface="HP001 4 hàng" panose="020B0603050302020204" pitchFamily="34" charset="0"/>
                <a:ea typeface="+mn-ea"/>
                <a:cs typeface="HP001 5H Normal" panose="020B0603050302020204" pitchFamily="34" charset="0"/>
              </a:rPr>
              <a:t>Λ</a:t>
            </a:r>
            <a:r>
              <a:rPr lang="en-US" sz="4109" b="1" kern="1200">
                <a:solidFill>
                  <a:srgbClr val="7030A0"/>
                </a:solidFill>
                <a:latin typeface="HP001 4 hàng" panose="020B0603050302020204" pitchFamily="34" charset="0"/>
                <a:ea typeface="+mn-ea"/>
                <a:cs typeface="HP001 5H Normal" panose="020B0603050302020204" pitchFamily="34" charset="0"/>
              </a:rPr>
              <a:t>łn cây</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DC2D7DE2-E23D-CC09-7149-6C6D22610D4B}"/>
              </a:ext>
            </a:extLst>
          </p:cNvPr>
          <p:cNvSpPr txBox="1"/>
          <p:nvPr/>
        </p:nvSpPr>
        <p:spPr>
          <a:xfrm>
            <a:off x="2255103" y="5232676"/>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Má đỏ hây hây</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8DBE1656-FC72-3771-0109-657C86297AC2}"/>
              </a:ext>
            </a:extLst>
          </p:cNvPr>
          <p:cNvSpPr txBox="1"/>
          <p:nvPr/>
        </p:nvSpPr>
        <p:spPr>
          <a:xfrm>
            <a:off x="2255103" y="6086469"/>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Đung đưa Ǉr</a:t>
            </a:r>
            <a:r>
              <a:rPr lang="el-GR" sz="4109" b="1" kern="1200">
                <a:solidFill>
                  <a:srgbClr val="7030A0"/>
                </a:solidFill>
                <a:latin typeface="HP001 4 hàng" panose="020B0603050302020204" pitchFamily="34" charset="0"/>
                <a:ea typeface="+mn-ea"/>
                <a:cs typeface="HP001 5H Normal" panose="020B0603050302020204" pitchFamily="34" charset="0"/>
              </a:rPr>
              <a:t>Ϊ</a:t>
            </a:r>
            <a:r>
              <a:rPr lang="vi-VN" sz="4109" b="1" kern="1200">
                <a:solidFill>
                  <a:srgbClr val="7030A0"/>
                </a:solidFill>
                <a:latin typeface="HP001 4 hàng" panose="020B0603050302020204" pitchFamily="34" charset="0"/>
                <a:ea typeface="+mn-ea"/>
                <a:cs typeface="HP001 5H Normal" panose="020B0603050302020204" pitchFamily="34" charset="0"/>
              </a:rPr>
              <a:t>g wắng</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3" name="TextBox 12">
            <a:extLst>
              <a:ext uri="{FF2B5EF4-FFF2-40B4-BE49-F238E27FC236}">
                <a16:creationId xmlns:a16="http://schemas.microsoft.com/office/drawing/2014/main" id="{DBF1D43E-0AAF-4DC8-567C-E9125DB2B884}"/>
              </a:ext>
            </a:extLst>
          </p:cNvPr>
          <p:cNvSpPr txBox="1"/>
          <p:nvPr/>
        </p:nvSpPr>
        <p:spPr>
          <a:xfrm>
            <a:off x="2255102" y="3572313"/>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Chào jặt ǇrƟ </a:t>
            </a:r>
            <a:r>
              <a:rPr lang="el-GR" sz="4109" b="1" kern="1200">
                <a:solidFill>
                  <a:srgbClr val="7030A0"/>
                </a:solidFill>
                <a:latin typeface="HP001 4 hàng" panose="020B0603050302020204" pitchFamily="34" charset="0"/>
                <a:ea typeface="+mn-ea"/>
                <a:cs typeface="HP001 5H Normal" panose="020B0603050302020204" pitchFamily="34" charset="0"/>
              </a:rPr>
              <a:t>η</a:t>
            </a:r>
            <a:r>
              <a:rPr lang="en-US" sz="4109" b="1" kern="1200">
                <a:solidFill>
                  <a:srgbClr val="7030A0"/>
                </a:solidFill>
                <a:latin typeface="HP001 4 hàng" panose="020B0603050302020204" pitchFamily="34" charset="0"/>
                <a:ea typeface="+mn-ea"/>
                <a:cs typeface="HP001 5H Normal" panose="020B0603050302020204" pitchFamily="34" charset="0"/>
              </a:rPr>
              <a:t>ỏ</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TextBox 2">
            <a:extLst>
              <a:ext uri="{FF2B5EF4-FFF2-40B4-BE49-F238E27FC236}">
                <a16:creationId xmlns:a16="http://schemas.microsoft.com/office/drawing/2014/main" id="{73B323F8-DC76-48EE-B37C-9938F43E9794}"/>
              </a:ext>
            </a:extLst>
          </p:cNvPr>
          <p:cNvSpPr txBox="1"/>
          <p:nvPr/>
        </p:nvSpPr>
        <p:spPr>
          <a:xfrm>
            <a:off x="1438275" y="229109"/>
            <a:ext cx="11547521" cy="738664"/>
          </a:xfrm>
          <a:prstGeom prst="rect">
            <a:avLst/>
          </a:prstGeom>
          <a:noFill/>
        </p:spPr>
        <p:txBody>
          <a:bodyPr wrap="square" rtlCol="0">
            <a:spAutoFit/>
          </a:bodyPr>
          <a:lstStyle/>
          <a:p>
            <a:pPr defTabSz="739683">
              <a:buClrTx/>
              <a:defRPr/>
            </a:pPr>
            <a:r>
              <a:rPr lang="en-VN" sz="4200" b="1" kern="1200">
                <a:solidFill>
                  <a:srgbClr val="7030A0"/>
                </a:solidFill>
                <a:latin typeface="HP001 4 hàng" panose="020B0603050302020204" pitchFamily="34" charset="0"/>
                <a:ea typeface="+mn-ea"/>
                <a:cs typeface="HP001 5H Normal" panose="020B0603050302020204" pitchFamily="34" charset="0"/>
              </a:rPr>
              <a:t>Thứ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gà</a:t>
            </a:r>
            <a:r>
              <a:rPr lang="en-US" sz="4200" b="1" kern="1200" err="1">
                <a:solidFill>
                  <a:srgbClr val="7030A0"/>
                </a:solidFill>
                <a:latin typeface="HP001 4 hàng" panose="020B0603050302020204" pitchFamily="34" charset="0"/>
                <a:ea typeface="+mn-ea"/>
                <a:cs typeface="HP001 5H Normal" panose="020B0603050302020204" pitchFamily="34" charset="0"/>
              </a:rPr>
              <a:t>ǀ</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n-US" sz="4200" b="1">
                <a:solidFill>
                  <a:srgbClr val="7030A0"/>
                </a:solidFill>
                <a:latin typeface="HP001 4 hàng" panose="020B0603050302020204" pitchFamily="34" charset="0"/>
                <a:cs typeface="HP001 5H Normal" panose="020B0603050302020204" pitchFamily="34" charset="0"/>
              </a:rPr>
              <a:t> </a:t>
            </a:r>
            <a:r>
              <a:rPr lang="el-GR" sz="4200" b="1" kern="1200" dirty="0">
                <a:solidFill>
                  <a:srgbClr val="7030A0"/>
                </a:solidFill>
                <a:latin typeface="HP001 4 hàng" panose="020B0603050302020204" pitchFamily="34" charset="0"/>
                <a:ea typeface="+mn-ea"/>
                <a:cs typeface="HP001 5H Normal" panose="020B0603050302020204" pitchFamily="34" charset="0"/>
              </a:rPr>
              <a:t>κ</a:t>
            </a:r>
            <a:r>
              <a:rPr lang="en-VN" sz="4200" b="1" kern="1200" dirty="0">
                <a:solidFill>
                  <a:srgbClr val="7030A0"/>
                </a:solidFill>
                <a:latin typeface="HP001 4 hàng" panose="020B0603050302020204" pitchFamily="34" charset="0"/>
                <a:ea typeface="+mn-ea"/>
                <a:cs typeface="HP001 5H Normal" panose="020B0603050302020204" pitchFamily="34" charset="0"/>
              </a:rPr>
              <a:t>án</a:t>
            </a:r>
            <a:r>
              <a:rPr lang="en-US" sz="4200" b="1" kern="1200" err="1">
                <a:solidFill>
                  <a:srgbClr val="7030A0"/>
                </a:solidFill>
                <a:latin typeface="HP001 4 hàng" panose="020B0603050302020204" pitchFamily="34" charset="0"/>
                <a:ea typeface="+mn-ea"/>
                <a:cs typeface="HP001 5H Normal" panose="020B0603050302020204" pitchFamily="34" charset="0"/>
              </a:rPr>
              <a:t>Ƒ</a:t>
            </a:r>
            <a:r>
              <a:rPr lang="en-US" sz="4200" b="1">
                <a:solidFill>
                  <a:srgbClr val="7030A0"/>
                </a:solidFill>
                <a:latin typeface="HP001 4 hàng" panose="020B0603050302020204" pitchFamily="34" charset="0"/>
                <a:cs typeface="HP001 5H Normal" panose="020B0603050302020204" pitchFamily="34" charset="0"/>
              </a:rPr>
              <a:t> 9</a:t>
            </a:r>
            <a:r>
              <a:rPr lang="en-VN" sz="4200" b="1" kern="1200">
                <a:solidFill>
                  <a:srgbClr val="7030A0"/>
                </a:solidFill>
                <a:latin typeface="HP001 4 hàng" panose="020B0603050302020204" pitchFamily="34" charset="0"/>
                <a:ea typeface="+mn-ea"/>
                <a:cs typeface="HP001 5H Normal" panose="020B0603050302020204" pitchFamily="34" charset="0"/>
              </a:rPr>
              <a:t> </a:t>
            </a:r>
            <a:r>
              <a:rPr lang="en-US" sz="4200" b="1" kern="1200" dirty="0">
                <a:solidFill>
                  <a:srgbClr val="7030A0"/>
                </a:solidFill>
                <a:latin typeface="HP001 4 hàng" panose="020B0603050302020204" pitchFamily="34" charset="0"/>
                <a:ea typeface="+mn-ea"/>
                <a:cs typeface="HP001 5H Normal" panose="020B0603050302020204" pitchFamily="34" charset="0"/>
              </a:rPr>
              <a:t>w</a:t>
            </a:r>
            <a:r>
              <a:rPr lang="en-VN" sz="4200" b="1" kern="1200" dirty="0">
                <a:solidFill>
                  <a:srgbClr val="7030A0"/>
                </a:solidFill>
                <a:latin typeface="HP001 4 hàng" panose="020B0603050302020204" pitchFamily="34" charset="0"/>
                <a:ea typeface="+mn-ea"/>
                <a:cs typeface="HP001 5H Normal" panose="020B0603050302020204" pitchFamily="34" charset="0"/>
              </a:rPr>
              <a:t>ăm 202</a:t>
            </a:r>
            <a:r>
              <a:rPr lang="en-US" sz="4200" b="1" kern="1200" dirty="0">
                <a:solidFill>
                  <a:srgbClr val="7030A0"/>
                </a:solidFill>
                <a:latin typeface="HP001 4 hàng" panose="020B0603050302020204" pitchFamily="34" charset="0"/>
                <a:ea typeface="+mn-ea"/>
                <a:cs typeface="HP001 5H Normal" panose="020B0603050302020204" pitchFamily="34" charset="0"/>
              </a:rPr>
              <a:t>2</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3AD9ADDE-C0FE-9389-E1BB-53F8401FE180}"/>
              </a:ext>
            </a:extLst>
          </p:cNvPr>
          <p:cNvSpPr txBox="1"/>
          <p:nvPr/>
        </p:nvSpPr>
        <p:spPr>
          <a:xfrm>
            <a:off x="659306" y="1882448"/>
            <a:ext cx="390112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N</a:t>
            </a:r>
            <a:r>
              <a:rPr lang="el-GR" sz="4200" b="1" kern="1200">
                <a:solidFill>
                  <a:srgbClr val="7030A0"/>
                </a:solidFill>
                <a:latin typeface="HP001 4 hàng" panose="020B0603050302020204" pitchFamily="34" charset="0"/>
                <a:ea typeface="+mn-ea"/>
                <a:cs typeface="HP001 5H Normal" panose="020B0603050302020204" pitchFamily="34" charset="0"/>
              </a:rPr>
              <a:t>Ή; </a:t>
            </a:r>
            <a:r>
              <a:rPr lang="en-US" sz="4200" b="1" kern="1200">
                <a:solidFill>
                  <a:srgbClr val="7030A0"/>
                </a:solidFill>
                <a:latin typeface="HP001 4 hàng" panose="020B0603050302020204" pitchFamily="34" charset="0"/>
                <a:ea typeface="+mn-ea"/>
                <a:cs typeface="HP001 5H Normal" panose="020B0603050302020204" pitchFamily="34" charset="0"/>
              </a:rPr>
              <a:t>–</a:t>
            </a:r>
            <a:r>
              <a:rPr lang="el-GR" sz="4200" b="1" kern="1200">
                <a:solidFill>
                  <a:srgbClr val="7030A0"/>
                </a:solidFill>
                <a:latin typeface="HP001 4 hàng" panose="020B0603050302020204" pitchFamily="34" charset="0"/>
                <a:ea typeface="+mn-ea"/>
                <a:cs typeface="HP001 5H Normal" panose="020B0603050302020204" pitchFamily="34" charset="0"/>
              </a:rPr>
              <a:t> νμ</a:t>
            </a:r>
            <a:r>
              <a:rPr lang="en-US" sz="4200" b="1" kern="1200">
                <a:solidFill>
                  <a:srgbClr val="7030A0"/>
                </a:solidFill>
                <a:latin typeface="HP001 4 hàng" panose="020B0603050302020204" pitchFamily="34" charset="0"/>
                <a:ea typeface="+mn-ea"/>
                <a:cs typeface="HP001 5H Normal" panose="020B0603050302020204" pitchFamily="34" charset="0"/>
              </a:rPr>
              <a:t>Ğt:</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0534CD4D-B1ED-0EDE-887A-E7584CA2863C}"/>
              </a:ext>
            </a:extLst>
          </p:cNvPr>
          <p:cNvSpPr txBox="1"/>
          <p:nvPr/>
        </p:nvSpPr>
        <p:spPr>
          <a:xfrm>
            <a:off x="3085368" y="1059996"/>
            <a:ext cx="3011090" cy="738664"/>
          </a:xfrm>
          <a:prstGeom prst="rect">
            <a:avLst/>
          </a:prstGeom>
          <a:noFill/>
        </p:spPr>
        <p:txBody>
          <a:bodyPr wrap="square">
            <a:spAutoFit/>
          </a:bodyPr>
          <a:lstStyle/>
          <a:p>
            <a:r>
              <a:rPr lang="en-US" sz="4200" b="1">
                <a:solidFill>
                  <a:srgbClr val="7030A0"/>
                </a:solidFill>
                <a:latin typeface="HP001 4 hàng" panose="020B0603050302020204" pitchFamily="34" charset="0"/>
              </a:rPr>
              <a:t>Chíζ Ǉả</a:t>
            </a:r>
          </a:p>
        </p:txBody>
      </p:sp>
      <p:sp>
        <p:nvSpPr>
          <p:cNvPr id="17" name="TextBox 16">
            <a:extLst>
              <a:ext uri="{FF2B5EF4-FFF2-40B4-BE49-F238E27FC236}">
                <a16:creationId xmlns:a16="http://schemas.microsoft.com/office/drawing/2014/main" id="{7DDA1FC0-A214-D5C3-029D-AF4BD4F84AB7}"/>
              </a:ext>
            </a:extLst>
          </p:cNvPr>
          <p:cNvSpPr txBox="1"/>
          <p:nvPr/>
        </p:nvSpPr>
        <p:spPr>
          <a:xfrm>
            <a:off x="2609869" y="2729356"/>
            <a:ext cx="7983747" cy="738664"/>
          </a:xfrm>
          <a:prstGeom prst="rect">
            <a:avLst/>
          </a:prstGeom>
          <a:noFill/>
        </p:spPr>
        <p:txBody>
          <a:bodyPr wrap="square" rtlCol="0">
            <a:spAutoFit/>
          </a:bodyPr>
          <a:lstStyle/>
          <a:p>
            <a:pPr defTabSz="739683">
              <a:buClrTx/>
              <a:defRPr/>
            </a:pPr>
            <a:r>
              <a:rPr lang="en-US" sz="4200" b="1" kern="1200">
                <a:solidFill>
                  <a:srgbClr val="7030A0"/>
                </a:solidFill>
                <a:latin typeface="HP001 4 hàng" panose="020B0603050302020204" pitchFamily="34" charset="0"/>
                <a:ea typeface="+mn-ea"/>
                <a:cs typeface="HP001 5H Normal" panose="020B0603050302020204" pitchFamily="34" charset="0"/>
              </a:rPr>
              <a:t>Mặt ǇrƟ </a:t>
            </a:r>
            <a:r>
              <a:rPr lang="el-GR" sz="4200" b="1" kern="1200">
                <a:solidFill>
                  <a:srgbClr val="7030A0"/>
                </a:solidFill>
                <a:latin typeface="HP001 4 hàng" panose="020B0603050302020204" pitchFamily="34" charset="0"/>
                <a:ea typeface="+mn-ea"/>
                <a:cs typeface="HP001 5H Normal" panose="020B0603050302020204" pitchFamily="34" charset="0"/>
              </a:rPr>
              <a:t>η</a:t>
            </a:r>
            <a:r>
              <a:rPr lang="en-US" sz="4200" b="1" kern="1200">
                <a:solidFill>
                  <a:srgbClr val="7030A0"/>
                </a:solidFill>
                <a:latin typeface="HP001 4 hàng" panose="020B0603050302020204" pitchFamily="34" charset="0"/>
                <a:ea typeface="+mn-ea"/>
                <a:cs typeface="HP001 5H Normal" panose="020B0603050302020204" pitchFamily="34" charset="0"/>
              </a:rPr>
              <a:t>ỏ</a:t>
            </a:r>
            <a:endParaRPr lang="en-VN" sz="4200"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553074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C6BA-2F9E-B759-E264-69DA2818A27F}"/>
              </a:ext>
            </a:extLst>
          </p:cNvPr>
          <p:cNvPicPr>
            <a:picLocks noChangeAspect="1"/>
          </p:cNvPicPr>
          <p:nvPr/>
        </p:nvPicPr>
        <p:blipFill>
          <a:blip r:embed="rId3"/>
          <a:stretch>
            <a:fillRect/>
          </a:stretch>
        </p:blipFill>
        <p:spPr>
          <a:xfrm>
            <a:off x="705026" y="-164473"/>
            <a:ext cx="11456812" cy="9209282"/>
          </a:xfrm>
          <a:prstGeom prst="rect">
            <a:avLst/>
          </a:prstGeom>
        </p:spPr>
      </p:pic>
      <p:sp>
        <p:nvSpPr>
          <p:cNvPr id="14" name="TextBox 13">
            <a:extLst>
              <a:ext uri="{FF2B5EF4-FFF2-40B4-BE49-F238E27FC236}">
                <a16:creationId xmlns:a16="http://schemas.microsoft.com/office/drawing/2014/main" id="{FABC0ED8-4394-24E3-484E-324054AA11F9}"/>
              </a:ext>
            </a:extLst>
          </p:cNvPr>
          <p:cNvSpPr txBox="1"/>
          <p:nvPr/>
        </p:nvSpPr>
        <p:spPr>
          <a:xfrm>
            <a:off x="2277349" y="4415181"/>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Chào jặt ǇrƟ </a:t>
            </a:r>
            <a:r>
              <a:rPr lang="el-GR" sz="4109" b="1" kern="1200">
                <a:solidFill>
                  <a:srgbClr val="7030A0"/>
                </a:solidFill>
                <a:latin typeface="HP001 4 hàng" panose="020B0603050302020204" pitchFamily="34" charset="0"/>
                <a:ea typeface="+mn-ea"/>
                <a:cs typeface="HP001 5H Normal" panose="020B0603050302020204" pitchFamily="34" charset="0"/>
              </a:rPr>
              <a:t>η</a:t>
            </a:r>
            <a:r>
              <a:rPr lang="vi-VN" sz="4109" b="1" kern="1200">
                <a:solidFill>
                  <a:srgbClr val="7030A0"/>
                </a:solidFill>
                <a:latin typeface="HP001 4 hàng" panose="020B0603050302020204" pitchFamily="34" charset="0"/>
                <a:ea typeface="+mn-ea"/>
                <a:cs typeface="HP001 5H Normal" panose="020B0603050302020204" pitchFamily="34" charset="0"/>
              </a:rPr>
              <a:t>ỏ</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5" name="TextBox 14">
            <a:extLst>
              <a:ext uri="{FF2B5EF4-FFF2-40B4-BE49-F238E27FC236}">
                <a16:creationId xmlns:a16="http://schemas.microsoft.com/office/drawing/2014/main" id="{502EDB56-3B23-1F32-4FAC-3E2FE03ABC1B}"/>
              </a:ext>
            </a:extLst>
          </p:cNvPr>
          <p:cNvSpPr txBox="1"/>
          <p:nvPr/>
        </p:nvSpPr>
        <p:spPr>
          <a:xfrm>
            <a:off x="2277349" y="5248951"/>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Thắp lửa </a:t>
            </a:r>
            <a:r>
              <a:rPr lang="el-GR" sz="4109" b="1" kern="1200">
                <a:solidFill>
                  <a:srgbClr val="7030A0"/>
                </a:solidFill>
                <a:latin typeface="HP001 4 hàng" panose="020B0603050302020204" pitchFamily="34" charset="0"/>
                <a:ea typeface="+mn-ea"/>
                <a:cs typeface="HP001 5H Normal" panose="020B0603050302020204" pitchFamily="34" charset="0"/>
              </a:rPr>
              <a:t>Λ</a:t>
            </a:r>
            <a:r>
              <a:rPr lang="vi-VN" sz="4109" b="1" kern="1200">
                <a:solidFill>
                  <a:srgbClr val="7030A0"/>
                </a:solidFill>
                <a:latin typeface="HP001 4 hàng" panose="020B0603050302020204" pitchFamily="34" charset="0"/>
                <a:ea typeface="+mn-ea"/>
                <a:cs typeface="HP001 5H Normal" panose="020B0603050302020204" pitchFamily="34" charset="0"/>
              </a:rPr>
              <a:t>łn cây</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3" name="TextBox 2">
            <a:extLst>
              <a:ext uri="{FF2B5EF4-FFF2-40B4-BE49-F238E27FC236}">
                <a16:creationId xmlns:a16="http://schemas.microsoft.com/office/drawing/2014/main" id="{18089C0E-F4C3-6C5D-A51D-6AD43E87EEB2}"/>
              </a:ext>
            </a:extLst>
          </p:cNvPr>
          <p:cNvSpPr txBox="1"/>
          <p:nvPr/>
        </p:nvSpPr>
        <p:spPr>
          <a:xfrm>
            <a:off x="2277350" y="1056012"/>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Thắp lửa </a:t>
            </a:r>
            <a:r>
              <a:rPr lang="el-GR" sz="4109" b="1" kern="1200">
                <a:solidFill>
                  <a:srgbClr val="7030A0"/>
                </a:solidFill>
                <a:latin typeface="HP001 4 hàng" panose="020B0603050302020204" pitchFamily="34" charset="0"/>
                <a:ea typeface="+mn-ea"/>
                <a:cs typeface="HP001 5H Normal" panose="020B0603050302020204" pitchFamily="34" charset="0"/>
              </a:rPr>
              <a:t>Λ</a:t>
            </a:r>
            <a:r>
              <a:rPr lang="en-US" sz="4109" b="1" kern="1200">
                <a:solidFill>
                  <a:srgbClr val="7030A0"/>
                </a:solidFill>
                <a:latin typeface="HP001 4 hàng" panose="020B0603050302020204" pitchFamily="34" charset="0"/>
                <a:ea typeface="+mn-ea"/>
                <a:cs typeface="HP001 5H Normal" panose="020B0603050302020204" pitchFamily="34" charset="0"/>
              </a:rPr>
              <a:t>łn cây</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F281B398-D52C-060C-02B2-7E0E7BDA252A}"/>
              </a:ext>
            </a:extLst>
          </p:cNvPr>
          <p:cNvSpPr txBox="1"/>
          <p:nvPr/>
        </p:nvSpPr>
        <p:spPr>
          <a:xfrm>
            <a:off x="2277350" y="1897845"/>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Má đỏ hây hây</a:t>
            </a:r>
            <a:endParaRPr lang="en-VN" sz="4109"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72EA3A22-7546-8D6C-8F8C-82B3C4BF9827}"/>
              </a:ext>
            </a:extLst>
          </p:cNvPr>
          <p:cNvSpPr txBox="1"/>
          <p:nvPr/>
        </p:nvSpPr>
        <p:spPr>
          <a:xfrm>
            <a:off x="2277350" y="2750836"/>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Đung đưa Ǉr</a:t>
            </a:r>
            <a:r>
              <a:rPr lang="el-GR" sz="4109" b="1" kern="1200">
                <a:solidFill>
                  <a:srgbClr val="7030A0"/>
                </a:solidFill>
                <a:latin typeface="HP001 4 hàng" panose="020B0603050302020204" pitchFamily="34" charset="0"/>
                <a:ea typeface="+mn-ea"/>
                <a:cs typeface="HP001 5H Normal" panose="020B0603050302020204" pitchFamily="34" charset="0"/>
              </a:rPr>
              <a:t>Ϊ</a:t>
            </a:r>
            <a:r>
              <a:rPr lang="vi-VN" sz="4109" b="1" kern="1200">
                <a:solidFill>
                  <a:srgbClr val="7030A0"/>
                </a:solidFill>
                <a:latin typeface="HP001 4 hàng" panose="020B0603050302020204" pitchFamily="34" charset="0"/>
                <a:ea typeface="+mn-ea"/>
                <a:cs typeface="HP001 5H Normal" panose="020B0603050302020204" pitchFamily="34" charset="0"/>
              </a:rPr>
              <a:t>g wắng</a:t>
            </a:r>
            <a:r>
              <a:rPr lang="en-US" sz="4109" b="1" kern="1200">
                <a:solidFill>
                  <a:srgbClr val="7030A0"/>
                </a:solidFill>
                <a:latin typeface="HP001 4 hàng" panose="020B0603050302020204" pitchFamily="34" charset="0"/>
                <a:ea typeface="+mn-ea"/>
                <a:cs typeface="HP001 5H Normal" panose="020B0603050302020204" pitchFamily="34" charset="0"/>
              </a:rPr>
              <a:t>.</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7" name="TextBox 16">
            <a:extLst>
              <a:ext uri="{FF2B5EF4-FFF2-40B4-BE49-F238E27FC236}">
                <a16:creationId xmlns:a16="http://schemas.microsoft.com/office/drawing/2014/main" id="{20B5848B-F17A-05E9-A171-B6B680D9630B}"/>
              </a:ext>
            </a:extLst>
          </p:cNvPr>
          <p:cNvSpPr txBox="1"/>
          <p:nvPr/>
        </p:nvSpPr>
        <p:spPr>
          <a:xfrm>
            <a:off x="2277349" y="237482"/>
            <a:ext cx="7983747" cy="724686"/>
          </a:xfrm>
          <a:prstGeom prst="rect">
            <a:avLst/>
          </a:prstGeom>
          <a:noFill/>
        </p:spPr>
        <p:txBody>
          <a:bodyPr wrap="square" rtlCol="0">
            <a:spAutoFit/>
          </a:bodyPr>
          <a:lstStyle/>
          <a:p>
            <a:pPr defTabSz="739683">
              <a:buClrTx/>
              <a:defRPr/>
            </a:pPr>
            <a:r>
              <a:rPr lang="en-US" sz="4109" b="1" kern="1200">
                <a:solidFill>
                  <a:srgbClr val="7030A0"/>
                </a:solidFill>
                <a:latin typeface="HP001 4 hàng" panose="020B0603050302020204" pitchFamily="34" charset="0"/>
                <a:ea typeface="+mn-ea"/>
                <a:cs typeface="HP001 5H Normal" panose="020B0603050302020204" pitchFamily="34" charset="0"/>
              </a:rPr>
              <a:t>Chào jặt ǇrƟ </a:t>
            </a:r>
            <a:r>
              <a:rPr lang="el-GR" sz="4109" b="1" kern="1200">
                <a:solidFill>
                  <a:srgbClr val="7030A0"/>
                </a:solidFill>
                <a:latin typeface="HP001 4 hàng" panose="020B0603050302020204" pitchFamily="34" charset="0"/>
                <a:ea typeface="+mn-ea"/>
                <a:cs typeface="HP001 5H Normal" panose="020B0603050302020204" pitchFamily="34" charset="0"/>
              </a:rPr>
              <a:t>η</a:t>
            </a:r>
            <a:r>
              <a:rPr lang="en-US" sz="4109" b="1" kern="1200">
                <a:solidFill>
                  <a:srgbClr val="7030A0"/>
                </a:solidFill>
                <a:latin typeface="HP001 4 hàng" panose="020B0603050302020204" pitchFamily="34" charset="0"/>
                <a:ea typeface="+mn-ea"/>
                <a:cs typeface="HP001 5H Normal" panose="020B0603050302020204" pitchFamily="34" charset="0"/>
              </a:rPr>
              <a:t>ỏ</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8" name="TextBox 17">
            <a:extLst>
              <a:ext uri="{FF2B5EF4-FFF2-40B4-BE49-F238E27FC236}">
                <a16:creationId xmlns:a16="http://schemas.microsoft.com/office/drawing/2014/main" id="{80D22CAC-B508-0291-65E0-91A06BC0D6FF}"/>
              </a:ext>
            </a:extLst>
          </p:cNvPr>
          <p:cNvSpPr txBox="1"/>
          <p:nvPr/>
        </p:nvSpPr>
        <p:spPr>
          <a:xfrm>
            <a:off x="2277349" y="6085884"/>
            <a:ext cx="7983747" cy="724686"/>
          </a:xfrm>
          <a:prstGeom prst="rect">
            <a:avLst/>
          </a:prstGeom>
          <a:noFill/>
        </p:spPr>
        <p:txBody>
          <a:bodyPr wrap="square" rtlCol="0">
            <a:spAutoFit/>
          </a:bodyPr>
          <a:lstStyle/>
          <a:p>
            <a:pPr defTabSz="739683">
              <a:buClrTx/>
              <a:defRPr/>
            </a:pPr>
            <a:r>
              <a:rPr lang="vi-VN" sz="4109" b="1" kern="1200">
                <a:solidFill>
                  <a:srgbClr val="7030A0"/>
                </a:solidFill>
                <a:latin typeface="HP001 4 hàng" panose="020B0603050302020204" pitchFamily="34" charset="0"/>
                <a:ea typeface="+mn-ea"/>
                <a:cs typeface="HP001 5H Normal" panose="020B0603050302020204" pitchFamily="34" charset="0"/>
              </a:rPr>
              <a:t>Má đỏ hây hây</a:t>
            </a:r>
            <a:endParaRPr lang="en-VN" sz="4109"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1404631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015531" y="365441"/>
            <a:ext cx="10130776"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70C0"/>
                </a:solidFill>
                <a:latin typeface="+mj-lt"/>
              </a:rPr>
              <a:t>2. Chọn </a:t>
            </a:r>
            <a:r>
              <a:rPr lang="en-US" sz="3600" i="1">
                <a:solidFill>
                  <a:srgbClr val="0070C0"/>
                </a:solidFill>
                <a:latin typeface="+mj-lt"/>
              </a:rPr>
              <a:t>ng </a:t>
            </a:r>
            <a:r>
              <a:rPr lang="en-US" sz="3600">
                <a:solidFill>
                  <a:srgbClr val="0070C0"/>
                </a:solidFill>
                <a:latin typeface="+mj-lt"/>
              </a:rPr>
              <a:t>hoặc </a:t>
            </a:r>
            <a:r>
              <a:rPr lang="en-US" sz="3600" i="1">
                <a:solidFill>
                  <a:srgbClr val="0070C0"/>
                </a:solidFill>
                <a:latin typeface="+mj-lt"/>
              </a:rPr>
              <a:t>ngh </a:t>
            </a:r>
            <a:r>
              <a:rPr lang="en-US" sz="3600">
                <a:solidFill>
                  <a:srgbClr val="0070C0"/>
                </a:solidFill>
                <a:latin typeface="+mj-lt"/>
              </a:rPr>
              <a:t>thay cho ô vuông.</a:t>
            </a:r>
            <a:endParaRPr lang="en-US" sz="4800">
              <a:solidFill>
                <a:srgbClr val="0070C0"/>
              </a:solidFill>
              <a:latin typeface="+mj-lt"/>
            </a:endParaRPr>
          </a:p>
        </p:txBody>
      </p:sp>
      <p:sp>
        <p:nvSpPr>
          <p:cNvPr id="8" name="Google Shape;7902;p32">
            <a:extLst>
              <a:ext uri="{FF2B5EF4-FFF2-40B4-BE49-F238E27FC236}">
                <a16:creationId xmlns:a16="http://schemas.microsoft.com/office/drawing/2014/main" id="{AAEF9E23-FA7E-46EE-B027-55CCD242DC4F}"/>
              </a:ext>
            </a:extLst>
          </p:cNvPr>
          <p:cNvSpPr txBox="1">
            <a:spLocks/>
          </p:cNvSpPr>
          <p:nvPr/>
        </p:nvSpPr>
        <p:spPr>
          <a:xfrm>
            <a:off x="2209591" y="5387340"/>
            <a:ext cx="8737081"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lnSpc>
                <a:spcPct val="150000"/>
              </a:lnSpc>
            </a:pPr>
            <a:r>
              <a:rPr lang="en-US" sz="4400">
                <a:solidFill>
                  <a:srgbClr val="0070C0"/>
                </a:solidFill>
                <a:latin typeface="+mj-lt"/>
              </a:rPr>
              <a:t>Vui sao đàn </a:t>
            </a:r>
            <a:r>
              <a:rPr lang="en-US" sz="4400">
                <a:solidFill>
                  <a:srgbClr val="FF0000"/>
                </a:solidFill>
                <a:latin typeface="+mj-lt"/>
              </a:rPr>
              <a:t>ngh</a:t>
            </a:r>
            <a:r>
              <a:rPr lang="en-US" sz="4400">
                <a:solidFill>
                  <a:srgbClr val="0070C0"/>
                </a:solidFill>
                <a:latin typeface="+mj-lt"/>
              </a:rPr>
              <a:t>é con</a:t>
            </a:r>
          </a:p>
          <a:p>
            <a:pPr algn="just">
              <a:lnSpc>
                <a:spcPct val="150000"/>
              </a:lnSpc>
            </a:pPr>
            <a:r>
              <a:rPr lang="en-US" sz="4400">
                <a:solidFill>
                  <a:srgbClr val="0070C0"/>
                </a:solidFill>
                <a:latin typeface="+mj-lt"/>
              </a:rPr>
              <a:t>Miệng chúng cười mủm mỉm</a:t>
            </a:r>
          </a:p>
          <a:p>
            <a:pPr algn="just">
              <a:lnSpc>
                <a:spcPct val="150000"/>
              </a:lnSpc>
            </a:pPr>
            <a:r>
              <a:rPr lang="en-US" sz="4400">
                <a:solidFill>
                  <a:srgbClr val="0070C0"/>
                </a:solidFill>
                <a:latin typeface="+mj-lt"/>
              </a:rPr>
              <a:t>Mắt chúng  </a:t>
            </a:r>
            <a:r>
              <a:rPr lang="en-US" sz="4400">
                <a:solidFill>
                  <a:srgbClr val="FF0000"/>
                </a:solidFill>
                <a:latin typeface="+mj-lt"/>
              </a:rPr>
              <a:t>ng</a:t>
            </a:r>
            <a:r>
              <a:rPr lang="en-US" sz="4400">
                <a:solidFill>
                  <a:srgbClr val="0070C0"/>
                </a:solidFill>
                <a:latin typeface="+mj-lt"/>
              </a:rPr>
              <a:t>ơ  </a:t>
            </a:r>
            <a:r>
              <a:rPr lang="en-US" sz="4400">
                <a:solidFill>
                  <a:srgbClr val="FF0000"/>
                </a:solidFill>
                <a:latin typeface="+mj-lt"/>
              </a:rPr>
              <a:t>ng</a:t>
            </a:r>
            <a:r>
              <a:rPr lang="en-US" sz="4400">
                <a:solidFill>
                  <a:srgbClr val="0070C0"/>
                </a:solidFill>
                <a:latin typeface="+mj-lt"/>
              </a:rPr>
              <a:t>ác nhìn</a:t>
            </a:r>
          </a:p>
          <a:p>
            <a:pPr algn="just">
              <a:lnSpc>
                <a:spcPct val="150000"/>
              </a:lnSpc>
            </a:pPr>
            <a:r>
              <a:rPr lang="en-US" sz="4400">
                <a:solidFill>
                  <a:srgbClr val="0070C0"/>
                </a:solidFill>
                <a:latin typeface="+mj-lt"/>
              </a:rPr>
              <a:t>Nhìn tay  </a:t>
            </a:r>
            <a:r>
              <a:rPr lang="en-US" sz="4400">
                <a:solidFill>
                  <a:srgbClr val="FF0000"/>
                </a:solidFill>
                <a:latin typeface="+mj-lt"/>
              </a:rPr>
              <a:t>ng</a:t>
            </a:r>
            <a:r>
              <a:rPr lang="en-US" sz="4400">
                <a:solidFill>
                  <a:srgbClr val="0070C0"/>
                </a:solidFill>
                <a:latin typeface="+mj-lt"/>
              </a:rPr>
              <a:t>ười giơ đếm.</a:t>
            </a:r>
          </a:p>
          <a:p>
            <a:pPr algn="just">
              <a:lnSpc>
                <a:spcPct val="150000"/>
              </a:lnSpc>
            </a:pPr>
            <a:r>
              <a:rPr lang="en-US" sz="3600">
                <a:solidFill>
                  <a:srgbClr val="0070C0"/>
                </a:solidFill>
                <a:latin typeface="+mj-lt"/>
              </a:rPr>
              <a:t>                                        (Theo Huy Cận)</a:t>
            </a:r>
            <a:endParaRPr lang="en-US" sz="4800">
              <a:solidFill>
                <a:srgbClr val="0070C0"/>
              </a:solidFill>
              <a:latin typeface="+mj-lt"/>
            </a:endParaRPr>
          </a:p>
        </p:txBody>
      </p:sp>
      <p:pic>
        <p:nvPicPr>
          <p:cNvPr id="10" name="Picture 9">
            <a:extLst>
              <a:ext uri="{FF2B5EF4-FFF2-40B4-BE49-F238E27FC236}">
                <a16:creationId xmlns:a16="http://schemas.microsoft.com/office/drawing/2014/main" id="{2D735E18-331E-7D39-EAA4-DFE50586A0AA}"/>
              </a:ext>
            </a:extLst>
          </p:cNvPr>
          <p:cNvPicPr>
            <a:picLocks noChangeAspect="1"/>
          </p:cNvPicPr>
          <p:nvPr/>
        </p:nvPicPr>
        <p:blipFill>
          <a:blip r:embed="rId4"/>
          <a:stretch>
            <a:fillRect/>
          </a:stretch>
        </p:blipFill>
        <p:spPr>
          <a:xfrm>
            <a:off x="5090161" y="3252416"/>
            <a:ext cx="783514" cy="1168666"/>
          </a:xfrm>
          <a:prstGeom prst="rect">
            <a:avLst/>
          </a:prstGeom>
        </p:spPr>
      </p:pic>
      <p:pic>
        <p:nvPicPr>
          <p:cNvPr id="12" name="Picture 11">
            <a:extLst>
              <a:ext uri="{FF2B5EF4-FFF2-40B4-BE49-F238E27FC236}">
                <a16:creationId xmlns:a16="http://schemas.microsoft.com/office/drawing/2014/main" id="{CCDEA8BD-ECC6-2BBB-55D4-20C4B48A16BE}"/>
              </a:ext>
            </a:extLst>
          </p:cNvPr>
          <p:cNvPicPr>
            <a:picLocks noChangeAspect="1"/>
          </p:cNvPicPr>
          <p:nvPr/>
        </p:nvPicPr>
        <p:blipFill>
          <a:blip r:embed="rId5"/>
          <a:stretch>
            <a:fillRect/>
          </a:stretch>
        </p:blipFill>
        <p:spPr>
          <a:xfrm>
            <a:off x="6303405" y="3151825"/>
            <a:ext cx="888405" cy="1222959"/>
          </a:xfrm>
          <a:prstGeom prst="rect">
            <a:avLst/>
          </a:prstGeom>
        </p:spPr>
      </p:pic>
      <p:pic>
        <p:nvPicPr>
          <p:cNvPr id="14" name="Picture 13">
            <a:extLst>
              <a:ext uri="{FF2B5EF4-FFF2-40B4-BE49-F238E27FC236}">
                <a16:creationId xmlns:a16="http://schemas.microsoft.com/office/drawing/2014/main" id="{B5C38A58-1446-E096-365E-CE31DF1B35C7}"/>
              </a:ext>
            </a:extLst>
          </p:cNvPr>
          <p:cNvPicPr>
            <a:picLocks noChangeAspect="1"/>
          </p:cNvPicPr>
          <p:nvPr/>
        </p:nvPicPr>
        <p:blipFill>
          <a:blip r:embed="rId6"/>
          <a:stretch>
            <a:fillRect/>
          </a:stretch>
        </p:blipFill>
        <p:spPr>
          <a:xfrm>
            <a:off x="4549297" y="4374784"/>
            <a:ext cx="783514" cy="897662"/>
          </a:xfrm>
          <a:prstGeom prst="rect">
            <a:avLst/>
          </a:prstGeom>
        </p:spPr>
      </p:pic>
      <p:pic>
        <p:nvPicPr>
          <p:cNvPr id="18" name="Picture 17">
            <a:extLst>
              <a:ext uri="{FF2B5EF4-FFF2-40B4-BE49-F238E27FC236}">
                <a16:creationId xmlns:a16="http://schemas.microsoft.com/office/drawing/2014/main" id="{747605F9-DA87-AD1C-585B-B2DE612190FF}"/>
              </a:ext>
            </a:extLst>
          </p:cNvPr>
          <p:cNvPicPr>
            <a:picLocks noChangeAspect="1"/>
          </p:cNvPicPr>
          <p:nvPr/>
        </p:nvPicPr>
        <p:blipFill>
          <a:blip r:embed="rId7"/>
          <a:stretch>
            <a:fillRect/>
          </a:stretch>
        </p:blipFill>
        <p:spPr>
          <a:xfrm>
            <a:off x="5321173" y="1241397"/>
            <a:ext cx="1105003" cy="990468"/>
          </a:xfrm>
          <a:prstGeom prst="rect">
            <a:avLst/>
          </a:prstGeom>
        </p:spPr>
      </p:pic>
    </p:spTree>
    <p:extLst>
      <p:ext uri="{BB962C8B-B14F-4D97-AF65-F5344CB8AC3E}">
        <p14:creationId xmlns:p14="http://schemas.microsoft.com/office/powerpoint/2010/main" val="177228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8"/>
                                        </p:tgtEl>
                                        <p:attrNameLst>
                                          <p:attrName>ppt_x</p:attrName>
                                        </p:attrNameLst>
                                      </p:cBhvr>
                                      <p:tavLst>
                                        <p:tav tm="0">
                                          <p:val>
                                            <p:strVal val="ppt_x"/>
                                          </p:val>
                                        </p:tav>
                                        <p:tav tm="100000">
                                          <p:val>
                                            <p:strVal val="ppt_x"/>
                                          </p:val>
                                        </p:tav>
                                      </p:tavLst>
                                    </p:anim>
                                    <p:anim calcmode="lin" valueType="num">
                                      <p:cBhvr additive="base">
                                        <p:cTn id="7" dur="500"/>
                                        <p:tgtEl>
                                          <p:spTgt spid="18"/>
                                        </p:tgtEl>
                                        <p:attrNameLst>
                                          <p:attrName>ppt_y</p:attrName>
                                        </p:attrNameLst>
                                      </p:cBhvr>
                                      <p:tavLst>
                                        <p:tav tm="0">
                                          <p:val>
                                            <p:strVal val="ppt_y"/>
                                          </p:val>
                                        </p:tav>
                                        <p:tav tm="100000">
                                          <p:val>
                                            <p:strVal val="1+ppt_h/2"/>
                                          </p:val>
                                        </p:tav>
                                      </p:tavLst>
                                    </p:anim>
                                    <p:set>
                                      <p:cBhvr>
                                        <p:cTn id="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0"/>
                                        </p:tgtEl>
                                        <p:attrNameLst>
                                          <p:attrName>ppt_x</p:attrName>
                                        </p:attrNameLst>
                                      </p:cBhvr>
                                      <p:tavLst>
                                        <p:tav tm="0">
                                          <p:val>
                                            <p:strVal val="ppt_x"/>
                                          </p:val>
                                        </p:tav>
                                        <p:tav tm="100000">
                                          <p:val>
                                            <p:strVal val="ppt_x"/>
                                          </p:val>
                                        </p:tav>
                                      </p:tavLst>
                                    </p:anim>
                                    <p:anim calcmode="lin" valueType="num">
                                      <p:cBhvr additive="base">
                                        <p:cTn id="14" dur="500"/>
                                        <p:tgtEl>
                                          <p:spTgt spid="10"/>
                                        </p:tgtEl>
                                        <p:attrNameLst>
                                          <p:attrName>ppt_y</p:attrName>
                                        </p:attrNameLst>
                                      </p:cBhvr>
                                      <p:tavLst>
                                        <p:tav tm="0">
                                          <p:val>
                                            <p:strVal val="ppt_y"/>
                                          </p:val>
                                        </p:tav>
                                        <p:tav tm="100000">
                                          <p:val>
                                            <p:strVal val="1+ppt_h/2"/>
                                          </p:val>
                                        </p:tav>
                                      </p:tavLst>
                                    </p:anim>
                                    <p:set>
                                      <p:cBhvr>
                                        <p:cTn id="15"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2"/>
                                        </p:tgtEl>
                                        <p:attrNameLst>
                                          <p:attrName>ppt_x</p:attrName>
                                        </p:attrNameLst>
                                      </p:cBhvr>
                                      <p:tavLst>
                                        <p:tav tm="0">
                                          <p:val>
                                            <p:strVal val="ppt_x"/>
                                          </p:val>
                                        </p:tav>
                                        <p:tav tm="100000">
                                          <p:val>
                                            <p:strVal val="ppt_x"/>
                                          </p:val>
                                        </p:tav>
                                      </p:tavLst>
                                    </p:anim>
                                    <p:anim calcmode="lin" valueType="num">
                                      <p:cBhvr additive="base">
                                        <p:cTn id="21" dur="500"/>
                                        <p:tgtEl>
                                          <p:spTgt spid="12"/>
                                        </p:tgtEl>
                                        <p:attrNameLst>
                                          <p:attrName>ppt_y</p:attrName>
                                        </p:attrNameLst>
                                      </p:cBhvr>
                                      <p:tavLst>
                                        <p:tav tm="0">
                                          <p:val>
                                            <p:strVal val="ppt_y"/>
                                          </p:val>
                                        </p:tav>
                                        <p:tav tm="100000">
                                          <p:val>
                                            <p:strVal val="1+ppt_h/2"/>
                                          </p:val>
                                        </p:tav>
                                      </p:tavLst>
                                    </p:anim>
                                    <p:set>
                                      <p:cBhvr>
                                        <p:cTn id="2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ppt_x"/>
                                          </p:val>
                                        </p:tav>
                                      </p:tavLst>
                                    </p:anim>
                                    <p:anim calcmode="lin" valueType="num">
                                      <p:cBhvr additive="base">
                                        <p:cTn id="28" dur="500"/>
                                        <p:tgtEl>
                                          <p:spTgt spid="14"/>
                                        </p:tgtEl>
                                        <p:attrNameLst>
                                          <p:attrName>ppt_y</p:attrName>
                                        </p:attrNameLst>
                                      </p:cBhvr>
                                      <p:tavLst>
                                        <p:tav tm="0">
                                          <p:val>
                                            <p:strVal val="ppt_y"/>
                                          </p:val>
                                        </p:tav>
                                        <p:tav tm="100000">
                                          <p:val>
                                            <p:strVal val="1+ppt_h/2"/>
                                          </p:val>
                                        </p:tav>
                                      </p:tavLst>
                                    </p:anim>
                                    <p:set>
                                      <p:cBhvr>
                                        <p:cTn id="29"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63746" cy="404939"/>
          </a:xfrm>
          <a:prstGeom prst="curvedConnector3">
            <a:avLst>
              <a:gd name="adj1" fmla="val 50000"/>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549817"/>
          </a:xfrm>
          <a:prstGeom prst="curvedConnector3">
            <a:avLst>
              <a:gd name="adj1" fmla="val 50000"/>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688400" y="3328823"/>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688400" y="2511120"/>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0978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220052" y="2778225"/>
            <a:ext cx="2006451" cy="990912"/>
          </a:xfrm>
          <a:prstGeom prst="rect">
            <a:avLst/>
          </a:prstGeom>
          <a:noFill/>
        </p:spPr>
        <p:txBody>
          <a:bodyPr wrap="square" rtlCol="0">
            <a:spAutoFit/>
          </a:bodyPr>
          <a:lstStyle/>
          <a:p>
            <a:pPr algn="just"/>
            <a:r>
              <a:rPr lang="en-US" sz="5839">
                <a:solidFill>
                  <a:schemeClr val="tx1"/>
                </a:solidFill>
              </a:rPr>
              <a:t>ngh</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i</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e</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ê</a:t>
            </a:r>
          </a:p>
        </p:txBody>
      </p:sp>
      <p:sp>
        <p:nvSpPr>
          <p:cNvPr id="29" name="TextBox 28">
            <a:extLst>
              <a:ext uri="{FF2B5EF4-FFF2-40B4-BE49-F238E27FC236}">
                <a16:creationId xmlns:a16="http://schemas.microsoft.com/office/drawing/2014/main" id="{7F53E3E7-B62C-2855-3582-B3C5F70C7AF4}"/>
              </a:ext>
            </a:extLst>
          </p:cNvPr>
          <p:cNvSpPr txBox="1"/>
          <p:nvPr/>
        </p:nvSpPr>
        <p:spPr>
          <a:xfrm>
            <a:off x="4767205" y="759598"/>
            <a:ext cx="5675147" cy="584775"/>
          </a:xfrm>
          <a:prstGeom prst="rect">
            <a:avLst/>
          </a:prstGeom>
          <a:noFill/>
        </p:spPr>
        <p:txBody>
          <a:bodyPr wrap="square" rtlCol="0">
            <a:spAutoFit/>
          </a:bodyPr>
          <a:lstStyle/>
          <a:p>
            <a:pPr algn="just"/>
            <a:r>
              <a:rPr lang="en-US" sz="3200">
                <a:solidFill>
                  <a:schemeClr val="tx1"/>
                </a:solidFill>
              </a:rPr>
              <a:t>nghĩ, nghỉ, nghi,…</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541179" y="1757230"/>
            <a:ext cx="6269537" cy="584775"/>
          </a:xfrm>
          <a:prstGeom prst="rect">
            <a:avLst/>
          </a:prstGeom>
          <a:noFill/>
        </p:spPr>
        <p:txBody>
          <a:bodyPr wrap="square" rtlCol="0">
            <a:spAutoFit/>
          </a:bodyPr>
          <a:lstStyle/>
          <a:p>
            <a:pPr algn="just"/>
            <a:r>
              <a:rPr lang="en-US" sz="3200">
                <a:solidFill>
                  <a:schemeClr val="tx1"/>
                </a:solidFill>
              </a:rPr>
              <a:t>nghiêm, nghiêng, nghĩa,…</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825509" y="2596662"/>
            <a:ext cx="5675147" cy="584775"/>
          </a:xfrm>
          <a:prstGeom prst="rect">
            <a:avLst/>
          </a:prstGeom>
          <a:noFill/>
        </p:spPr>
        <p:txBody>
          <a:bodyPr wrap="square" rtlCol="0">
            <a:spAutoFit/>
          </a:bodyPr>
          <a:lstStyle/>
          <a:p>
            <a:pPr algn="just"/>
            <a:r>
              <a:rPr lang="en-US" sz="3200">
                <a:solidFill>
                  <a:schemeClr val="tx1"/>
                </a:solidFill>
              </a:rPr>
              <a:t>nghe, nghé,…</a:t>
            </a:r>
          </a:p>
        </p:txBody>
      </p:sp>
      <p:sp>
        <p:nvSpPr>
          <p:cNvPr id="34" name="TextBox 33">
            <a:extLst>
              <a:ext uri="{FF2B5EF4-FFF2-40B4-BE49-F238E27FC236}">
                <a16:creationId xmlns:a16="http://schemas.microsoft.com/office/drawing/2014/main" id="{AD348351-D6DB-EA7D-411E-8559B3F00F7E}"/>
              </a:ext>
            </a:extLst>
          </p:cNvPr>
          <p:cNvSpPr txBox="1"/>
          <p:nvPr/>
        </p:nvSpPr>
        <p:spPr>
          <a:xfrm>
            <a:off x="4679764" y="3358169"/>
            <a:ext cx="7375602" cy="584775"/>
          </a:xfrm>
          <a:prstGeom prst="rect">
            <a:avLst/>
          </a:prstGeom>
          <a:noFill/>
        </p:spPr>
        <p:txBody>
          <a:bodyPr wrap="square" rtlCol="0">
            <a:spAutoFit/>
          </a:bodyPr>
          <a:lstStyle/>
          <a:p>
            <a:pPr algn="just"/>
            <a:r>
              <a:rPr lang="en-US" sz="3200">
                <a:solidFill>
                  <a:schemeClr val="tx1"/>
                </a:solidFill>
              </a:rPr>
              <a:t>nghẹn, nghén, nghèo,…</a:t>
            </a:r>
          </a:p>
        </p:txBody>
      </p:sp>
      <p:sp>
        <p:nvSpPr>
          <p:cNvPr id="35" name="TextBox 34">
            <a:extLst>
              <a:ext uri="{FF2B5EF4-FFF2-40B4-BE49-F238E27FC236}">
                <a16:creationId xmlns:a16="http://schemas.microsoft.com/office/drawing/2014/main" id="{3E246959-82A8-EC5C-518D-73191775795C}"/>
              </a:ext>
            </a:extLst>
          </p:cNvPr>
          <p:cNvSpPr txBox="1"/>
          <p:nvPr/>
        </p:nvSpPr>
        <p:spPr>
          <a:xfrm>
            <a:off x="5006015" y="4299689"/>
            <a:ext cx="5675147" cy="584775"/>
          </a:xfrm>
          <a:prstGeom prst="rect">
            <a:avLst/>
          </a:prstGeom>
          <a:noFill/>
        </p:spPr>
        <p:txBody>
          <a:bodyPr wrap="square" rtlCol="0">
            <a:spAutoFit/>
          </a:bodyPr>
          <a:lstStyle/>
          <a:p>
            <a:pPr algn="just"/>
            <a:r>
              <a:rPr lang="en-US" sz="3200">
                <a:solidFill>
                  <a:schemeClr val="tx1"/>
                </a:solidFill>
              </a:rPr>
              <a:t>nghệ, nghề,…</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641099" y="5301746"/>
            <a:ext cx="5675147" cy="584775"/>
          </a:xfrm>
          <a:prstGeom prst="rect">
            <a:avLst/>
          </a:prstGeom>
          <a:noFill/>
        </p:spPr>
        <p:txBody>
          <a:bodyPr wrap="square" rtlCol="0">
            <a:spAutoFit/>
          </a:bodyPr>
          <a:lstStyle/>
          <a:p>
            <a:pPr algn="just"/>
            <a:r>
              <a:rPr lang="en-US" sz="3200">
                <a:solidFill>
                  <a:schemeClr val="tx1"/>
                </a:solidFill>
              </a:rPr>
              <a:t>nghển, nghênh,…</a:t>
            </a:r>
          </a:p>
        </p:txBody>
      </p:sp>
    </p:spTree>
    <p:extLst>
      <p:ext uri="{BB962C8B-B14F-4D97-AF65-F5344CB8AC3E}">
        <p14:creationId xmlns:p14="http://schemas.microsoft.com/office/powerpoint/2010/main" val="109731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id="{73965309-4D49-D451-8700-69F1B5DBCCFA}"/>
              </a:ext>
            </a:extLst>
          </p:cNvPr>
          <p:cNvGraphicFramePr>
            <a:graphicFrameLocks noGrp="1"/>
          </p:cNvGraphicFramePr>
          <p:nvPr>
            <p:extLst>
              <p:ext uri="{D42A27DB-BD31-4B8C-83A1-F6EECF244321}">
                <p14:modId xmlns:p14="http://schemas.microsoft.com/office/powerpoint/2010/main" val="2195304470"/>
              </p:ext>
            </p:extLst>
          </p:nvPr>
        </p:nvGraphicFramePr>
        <p:xfrm>
          <a:off x="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3" name="TextBox 12">
            <a:extLst>
              <a:ext uri="{FF2B5EF4-FFF2-40B4-BE49-F238E27FC236}">
                <a16:creationId xmlns:a16="http://schemas.microsoft.com/office/drawing/2014/main" id="{F983672C-DC36-D662-FE8C-80F57FAC5967}"/>
              </a:ext>
            </a:extLst>
          </p:cNvPr>
          <p:cNvSpPr txBox="1"/>
          <p:nvPr/>
        </p:nvSpPr>
        <p:spPr>
          <a:xfrm>
            <a:off x="1956435" y="110988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9</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A27082CC-79BE-65B2-CFB9-4DA5C00BBA65}"/>
              </a:ext>
            </a:extLst>
          </p:cNvPr>
          <p:cNvSpPr txBox="1"/>
          <p:nvPr/>
        </p:nvSpPr>
        <p:spPr>
          <a:xfrm>
            <a:off x="990532" y="3146327"/>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a:t>
            </a:r>
            <a:r>
              <a:rPr lang="el-GR" sz="4974" b="1" kern="1200">
                <a:solidFill>
                  <a:srgbClr val="7030A0"/>
                </a:solidFill>
                <a:latin typeface="HP001 4 hàng" panose="020B0603050302020204" pitchFamily="34" charset="0"/>
                <a:ea typeface="+mn-ea"/>
                <a:cs typeface="HP001 5H Normal" panose="020B0603050302020204" pitchFamily="34" charset="0"/>
              </a:rPr>
              <a:t>Ή;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3A34C87-DEA1-FD50-1FA1-022C1460C8C4}"/>
              </a:ext>
            </a:extLst>
          </p:cNvPr>
          <p:cNvSpPr txBox="1"/>
          <p:nvPr/>
        </p:nvSpPr>
        <p:spPr>
          <a:xfrm>
            <a:off x="352127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3505342" y="4926392"/>
            <a:ext cx="1649211" cy="2270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928" y="4921167"/>
            <a:ext cx="2956630" cy="2189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804187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7264101" y="4780261"/>
            <a:ext cx="836973" cy="23947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DC4430-C204-EB9E-AB95-4244F22B43D0}"/>
              </a:ext>
            </a:extLst>
          </p:cNvPr>
          <p:cNvGrpSpPr/>
          <p:nvPr/>
        </p:nvGrpSpPr>
        <p:grpSpPr>
          <a:xfrm>
            <a:off x="9497209" y="3997164"/>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id="{EB88FE1F-04F8-F42A-C02C-4416EFA22BEC}"/>
              </a:ext>
            </a:extLst>
          </p:cNvPr>
          <p:cNvSpPr txBox="1"/>
          <p:nvPr/>
        </p:nvSpPr>
        <p:spPr>
          <a:xfrm>
            <a:off x="4038183" y="212327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id="{865C8512-1DA3-D18C-EDA6-2584085E72C7}"/>
              </a:ext>
            </a:extLst>
          </p:cNvPr>
          <p:cNvSpPr txBox="1"/>
          <p:nvPr/>
        </p:nvSpPr>
        <p:spPr>
          <a:xfrm>
            <a:off x="4038183" y="4174390"/>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Mặt ǇrƟ </a:t>
            </a:r>
            <a:r>
              <a:rPr lang="el-GR" sz="4974" b="1" kern="1200">
                <a:solidFill>
                  <a:srgbClr val="7030A0"/>
                </a:solidFill>
                <a:latin typeface="HP001 4 hàng" panose="020B0603050302020204" pitchFamily="34" charset="0"/>
                <a:ea typeface="+mn-ea"/>
                <a:cs typeface="HP001 5H Normal" panose="020B0603050302020204" pitchFamily="34" charset="0"/>
              </a:rPr>
              <a:t>η</a:t>
            </a:r>
            <a:r>
              <a:rPr lang="en-US" sz="4974" b="1" kern="1200">
                <a:solidFill>
                  <a:srgbClr val="7030A0"/>
                </a:solidFill>
                <a:latin typeface="HP001 4 hàng" panose="020B0603050302020204" pitchFamily="34" charset="0"/>
                <a:ea typeface="+mn-ea"/>
                <a:cs typeface="HP001 5H Normal" panose="020B0603050302020204" pitchFamily="34" charset="0"/>
              </a:rPr>
              <a:t>ỏ</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1424" y="4919924"/>
            <a:ext cx="1649211" cy="22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oogle Shape;1079;p51">
            <a:extLst>
              <a:ext uri="{FF2B5EF4-FFF2-40B4-BE49-F238E27FC236}">
                <a16:creationId xmlns:a16="http://schemas.microsoft.com/office/drawing/2014/main" id="{666F114D-03D7-19E5-5D01-E402B7583980}"/>
              </a:ext>
            </a:extLst>
          </p:cNvPr>
          <p:cNvCxnSpPr>
            <a:cxnSpLocks/>
          </p:cNvCxnSpPr>
          <p:nvPr/>
        </p:nvCxnSpPr>
        <p:spPr>
          <a:xfrm flipH="1">
            <a:off x="952918" y="1612334"/>
            <a:ext cx="1016495" cy="1154559"/>
          </a:xfrm>
          <a:prstGeom prst="curvedConnector2">
            <a:avLst/>
          </a:prstGeom>
          <a:noFill/>
          <a:ln w="19050" cap="flat" cmpd="sng">
            <a:solidFill>
              <a:schemeClr val="accent2"/>
            </a:solidFill>
            <a:prstDash val="solid"/>
            <a:round/>
            <a:headEnd type="none" w="med" len="med"/>
            <a:tailEnd type="none" w="med" len="med"/>
          </a:ln>
        </p:spPr>
      </p:cxnSp>
      <p:cxnSp>
        <p:nvCxnSpPr>
          <p:cNvPr id="7" name="Google Shape;1082;p51">
            <a:extLst>
              <a:ext uri="{FF2B5EF4-FFF2-40B4-BE49-F238E27FC236}">
                <a16:creationId xmlns:a16="http://schemas.microsoft.com/office/drawing/2014/main" id="{D8478F1D-37B0-E068-A6F8-422B1F2775A1}"/>
              </a:ext>
            </a:extLst>
          </p:cNvPr>
          <p:cNvCxnSpPr>
            <a:cxnSpLocks/>
          </p:cNvCxnSpPr>
          <p:nvPr/>
        </p:nvCxnSpPr>
        <p:spPr>
          <a:xfrm rot="-5400000" flipH="1">
            <a:off x="923393" y="4002785"/>
            <a:ext cx="948757" cy="1016495"/>
          </a:xfrm>
          <a:prstGeom prst="curvedConnector2">
            <a:avLst/>
          </a:prstGeom>
          <a:noFill/>
          <a:ln w="19050" cap="flat" cmpd="sng">
            <a:solidFill>
              <a:schemeClr val="accent2"/>
            </a:solidFill>
            <a:prstDash val="solid"/>
            <a:round/>
            <a:headEnd type="none" w="med" len="med"/>
            <a:tailEnd type="none" w="med" len="med"/>
          </a:ln>
        </p:spPr>
      </p:cxnSp>
      <p:cxnSp>
        <p:nvCxnSpPr>
          <p:cNvPr id="8" name="Google Shape;1084;p51">
            <a:extLst>
              <a:ext uri="{FF2B5EF4-FFF2-40B4-BE49-F238E27FC236}">
                <a16:creationId xmlns:a16="http://schemas.microsoft.com/office/drawing/2014/main" id="{F78ADF36-1FEE-C5A3-3FB9-F6B7C5D4C6EB}"/>
              </a:ext>
            </a:extLst>
          </p:cNvPr>
          <p:cNvCxnSpPr>
            <a:cxnSpLocks/>
          </p:cNvCxnSpPr>
          <p:nvPr/>
        </p:nvCxnSpPr>
        <p:spPr>
          <a:xfrm rot="10800000">
            <a:off x="1581971" y="3380117"/>
            <a:ext cx="387441" cy="6472"/>
          </a:xfrm>
          <a:prstGeom prst="curvedConnector3">
            <a:avLst>
              <a:gd name="adj1" fmla="val 49972"/>
            </a:avLst>
          </a:prstGeom>
          <a:noFill/>
          <a:ln w="19050" cap="flat" cmpd="sng">
            <a:solidFill>
              <a:schemeClr val="accent2"/>
            </a:solidFill>
            <a:prstDash val="solid"/>
            <a:round/>
            <a:headEnd type="none" w="med" len="med"/>
            <a:tailEnd type="none" w="med" len="med"/>
          </a:ln>
        </p:spPr>
      </p:cxnSp>
      <p:cxnSp>
        <p:nvCxnSpPr>
          <p:cNvPr id="9" name="Google Shape;1086;p51">
            <a:extLst>
              <a:ext uri="{FF2B5EF4-FFF2-40B4-BE49-F238E27FC236}">
                <a16:creationId xmlns:a16="http://schemas.microsoft.com/office/drawing/2014/main" id="{07920496-B158-9C4B-6A5B-FC8DEC8F6AE0}"/>
              </a:ext>
            </a:extLst>
          </p:cNvPr>
          <p:cNvCxnSpPr>
            <a:cxnSpLocks/>
          </p:cNvCxnSpPr>
          <p:nvPr/>
        </p:nvCxnSpPr>
        <p:spPr>
          <a:xfrm rot="10800000" flipH="1">
            <a:off x="3277998" y="1339658"/>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0" name="Google Shape;1088;p51">
            <a:extLst>
              <a:ext uri="{FF2B5EF4-FFF2-40B4-BE49-F238E27FC236}">
                <a16:creationId xmlns:a16="http://schemas.microsoft.com/office/drawing/2014/main" id="{30116EFA-7CB6-65A4-B1C7-EE9E05C0DA8C}"/>
              </a:ext>
            </a:extLst>
          </p:cNvPr>
          <p:cNvCxnSpPr>
            <a:cxnSpLocks/>
          </p:cNvCxnSpPr>
          <p:nvPr/>
        </p:nvCxnSpPr>
        <p:spPr>
          <a:xfrm>
            <a:off x="3277998" y="1612334"/>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1" name="Google Shape;1090;p51">
            <a:extLst>
              <a:ext uri="{FF2B5EF4-FFF2-40B4-BE49-F238E27FC236}">
                <a16:creationId xmlns:a16="http://schemas.microsoft.com/office/drawing/2014/main" id="{52662A3A-4642-2A4F-6104-71C9246E7709}"/>
              </a:ext>
            </a:extLst>
          </p:cNvPr>
          <p:cNvCxnSpPr>
            <a:cxnSpLocks/>
          </p:cNvCxnSpPr>
          <p:nvPr/>
        </p:nvCxnSpPr>
        <p:spPr>
          <a:xfrm rot="10800000" flipH="1">
            <a:off x="3277998" y="3006051"/>
            <a:ext cx="597125" cy="380538"/>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2" name="Google Shape;1092;p51">
            <a:extLst>
              <a:ext uri="{FF2B5EF4-FFF2-40B4-BE49-F238E27FC236}">
                <a16:creationId xmlns:a16="http://schemas.microsoft.com/office/drawing/2014/main" id="{5F9CC551-88F7-F6B9-DBF2-F4EDB48DFCF7}"/>
              </a:ext>
            </a:extLst>
          </p:cNvPr>
          <p:cNvCxnSpPr>
            <a:cxnSpLocks/>
          </p:cNvCxnSpPr>
          <p:nvPr/>
        </p:nvCxnSpPr>
        <p:spPr>
          <a:xfrm>
            <a:off x="3277998" y="3386588"/>
            <a:ext cx="597125" cy="367164"/>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3" name="Google Shape;1094;p51">
            <a:extLst>
              <a:ext uri="{FF2B5EF4-FFF2-40B4-BE49-F238E27FC236}">
                <a16:creationId xmlns:a16="http://schemas.microsoft.com/office/drawing/2014/main" id="{439C18A1-1FF5-C2B4-1DBC-E5AA370BEA38}"/>
              </a:ext>
            </a:extLst>
          </p:cNvPr>
          <p:cNvCxnSpPr>
            <a:cxnSpLocks/>
          </p:cNvCxnSpPr>
          <p:nvPr/>
        </p:nvCxnSpPr>
        <p:spPr>
          <a:xfrm rot="10800000" flipH="1">
            <a:off x="3306607" y="4695849"/>
            <a:ext cx="597125" cy="272676"/>
          </a:xfrm>
          <a:prstGeom prst="curvedConnector3">
            <a:avLst>
              <a:gd name="adj1" fmla="val 49991"/>
            </a:avLst>
          </a:prstGeom>
          <a:noFill/>
          <a:ln w="19050" cap="flat" cmpd="sng">
            <a:solidFill>
              <a:schemeClr val="accent2"/>
            </a:solidFill>
            <a:prstDash val="solid"/>
            <a:round/>
            <a:headEnd type="none" w="med" len="med"/>
            <a:tailEnd type="none" w="med" len="med"/>
          </a:ln>
        </p:spPr>
      </p:cxnSp>
      <p:cxnSp>
        <p:nvCxnSpPr>
          <p:cNvPr id="14" name="Google Shape;1096;p51">
            <a:extLst>
              <a:ext uri="{FF2B5EF4-FFF2-40B4-BE49-F238E27FC236}">
                <a16:creationId xmlns:a16="http://schemas.microsoft.com/office/drawing/2014/main" id="{224F9696-E157-52F1-811B-429689DF40C7}"/>
              </a:ext>
            </a:extLst>
          </p:cNvPr>
          <p:cNvCxnSpPr>
            <a:cxnSpLocks/>
          </p:cNvCxnSpPr>
          <p:nvPr/>
        </p:nvCxnSpPr>
        <p:spPr>
          <a:xfrm>
            <a:off x="3306607" y="4968525"/>
            <a:ext cx="597125" cy="475025"/>
          </a:xfrm>
          <a:prstGeom prst="curvedConnector3">
            <a:avLst>
              <a:gd name="adj1" fmla="val 49991"/>
            </a:avLst>
          </a:prstGeom>
          <a:noFill/>
          <a:ln w="19050" cap="flat" cmpd="sng">
            <a:solidFill>
              <a:schemeClr val="accent2"/>
            </a:solidFill>
            <a:prstDash val="solid"/>
            <a:round/>
            <a:headEnd type="none" w="med" len="med"/>
            <a:tailEnd type="none" w="med" len="med"/>
          </a:ln>
        </p:spPr>
      </p:cxnSp>
      <p:sp>
        <p:nvSpPr>
          <p:cNvPr id="15" name="Google Shape;1098;p51">
            <a:extLst>
              <a:ext uri="{FF2B5EF4-FFF2-40B4-BE49-F238E27FC236}">
                <a16:creationId xmlns:a16="http://schemas.microsoft.com/office/drawing/2014/main" id="{D95C4060-7725-350F-CE6E-344E1FCF7C0E}"/>
              </a:ext>
            </a:extLst>
          </p:cNvPr>
          <p:cNvSpPr/>
          <p:nvPr/>
        </p:nvSpPr>
        <p:spPr>
          <a:xfrm rot="10800000">
            <a:off x="1866745" y="3076251"/>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CD575"/>
          </a:solidFill>
          <a:ln>
            <a:solidFill>
              <a:srgbClr val="000000"/>
            </a:solidFill>
          </a:ln>
        </p:spPr>
      </p:sp>
      <p:sp>
        <p:nvSpPr>
          <p:cNvPr id="16" name="Google Shape;1099;p51">
            <a:extLst>
              <a:ext uri="{FF2B5EF4-FFF2-40B4-BE49-F238E27FC236}">
                <a16:creationId xmlns:a16="http://schemas.microsoft.com/office/drawing/2014/main" id="{5A59FEA4-288A-A099-7F40-EA9374F26AA8}"/>
              </a:ext>
            </a:extLst>
          </p:cNvPr>
          <p:cNvSpPr/>
          <p:nvPr/>
        </p:nvSpPr>
        <p:spPr>
          <a:xfrm rot="10800000">
            <a:off x="1895354" y="4642493"/>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17" name="Google Shape;1100;p51">
            <a:extLst>
              <a:ext uri="{FF2B5EF4-FFF2-40B4-BE49-F238E27FC236}">
                <a16:creationId xmlns:a16="http://schemas.microsoft.com/office/drawing/2014/main" id="{9F071C33-0493-CBDD-CFC8-914DCF5269FC}"/>
              </a:ext>
            </a:extLst>
          </p:cNvPr>
          <p:cNvSpPr/>
          <p:nvPr/>
        </p:nvSpPr>
        <p:spPr>
          <a:xfrm rot="10800000">
            <a:off x="1826693" y="1339766"/>
            <a:ext cx="1473049"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E7F3ED"/>
          </a:solidFill>
          <a:ln>
            <a:solidFill>
              <a:srgbClr val="000000"/>
            </a:solidFill>
          </a:ln>
        </p:spPr>
      </p:sp>
      <p:sp>
        <p:nvSpPr>
          <p:cNvPr id="18" name="Google Shape;1123;p51">
            <a:extLst>
              <a:ext uri="{FF2B5EF4-FFF2-40B4-BE49-F238E27FC236}">
                <a16:creationId xmlns:a16="http://schemas.microsoft.com/office/drawing/2014/main" id="{B65E1EEB-6967-0805-330D-4AD1053815CD}"/>
              </a:ext>
            </a:extLst>
          </p:cNvPr>
          <p:cNvSpPr/>
          <p:nvPr/>
        </p:nvSpPr>
        <p:spPr>
          <a:xfrm>
            <a:off x="3732863" y="1556254"/>
            <a:ext cx="6813690" cy="898556"/>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19" name="Google Shape;1124;p51">
            <a:extLst>
              <a:ext uri="{FF2B5EF4-FFF2-40B4-BE49-F238E27FC236}">
                <a16:creationId xmlns:a16="http://schemas.microsoft.com/office/drawing/2014/main" id="{D254F429-D30C-9101-ACD7-8D7A88ED00A6}"/>
              </a:ext>
            </a:extLst>
          </p:cNvPr>
          <p:cNvSpPr/>
          <p:nvPr/>
        </p:nvSpPr>
        <p:spPr>
          <a:xfrm>
            <a:off x="3875124" y="600468"/>
            <a:ext cx="5769548" cy="92431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5">
              <a:lumMod val="20000"/>
              <a:lumOff val="80000"/>
            </a:schemeClr>
          </a:solidFill>
          <a:ln>
            <a:solidFill>
              <a:srgbClr val="000000"/>
            </a:solidFill>
          </a:ln>
        </p:spPr>
      </p:sp>
      <p:sp>
        <p:nvSpPr>
          <p:cNvPr id="20" name="Google Shape;1125;p51">
            <a:extLst>
              <a:ext uri="{FF2B5EF4-FFF2-40B4-BE49-F238E27FC236}">
                <a16:creationId xmlns:a16="http://schemas.microsoft.com/office/drawing/2014/main" id="{E740435E-552F-99E6-E6CA-EF92FA9509CB}"/>
              </a:ext>
            </a:extLst>
          </p:cNvPr>
          <p:cNvSpPr/>
          <p:nvPr/>
        </p:nvSpPr>
        <p:spPr>
          <a:xfrm>
            <a:off x="3803459" y="340554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1" name="Google Shape;1126;p51">
            <a:extLst>
              <a:ext uri="{FF2B5EF4-FFF2-40B4-BE49-F238E27FC236}">
                <a16:creationId xmlns:a16="http://schemas.microsoft.com/office/drawing/2014/main" id="{E8615389-2DB2-31C3-CE73-D3751F95B3AE}"/>
              </a:ext>
            </a:extLst>
          </p:cNvPr>
          <p:cNvSpPr/>
          <p:nvPr/>
        </p:nvSpPr>
        <p:spPr>
          <a:xfrm>
            <a:off x="3803477" y="2616821"/>
            <a:ext cx="6491617" cy="69632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lumMod val="60000"/>
              <a:lumOff val="40000"/>
            </a:schemeClr>
          </a:solidFill>
          <a:ln>
            <a:solidFill>
              <a:srgbClr val="000000"/>
            </a:solidFill>
          </a:ln>
        </p:spPr>
      </p:sp>
      <p:sp>
        <p:nvSpPr>
          <p:cNvPr id="22" name="Google Shape;1127;p51">
            <a:extLst>
              <a:ext uri="{FF2B5EF4-FFF2-40B4-BE49-F238E27FC236}">
                <a16:creationId xmlns:a16="http://schemas.microsoft.com/office/drawing/2014/main" id="{290357BA-630B-D30C-420E-64EEDBD3B501}"/>
              </a:ext>
            </a:extLst>
          </p:cNvPr>
          <p:cNvSpPr/>
          <p:nvPr/>
        </p:nvSpPr>
        <p:spPr>
          <a:xfrm>
            <a:off x="3605169" y="5140260"/>
            <a:ext cx="6434417" cy="898555"/>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3" name="Google Shape;1128;p51">
            <a:extLst>
              <a:ext uri="{FF2B5EF4-FFF2-40B4-BE49-F238E27FC236}">
                <a16:creationId xmlns:a16="http://schemas.microsoft.com/office/drawing/2014/main" id="{FB30A90A-8076-C40B-8B85-F50372DC5652}"/>
              </a:ext>
            </a:extLst>
          </p:cNvPr>
          <p:cNvSpPr/>
          <p:nvPr/>
        </p:nvSpPr>
        <p:spPr>
          <a:xfrm>
            <a:off x="3727867" y="4194262"/>
            <a:ext cx="6714485" cy="826167"/>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rgbClr val="FF9999"/>
          </a:solidFill>
          <a:ln>
            <a:solidFill>
              <a:srgbClr val="000000"/>
            </a:solidFill>
          </a:ln>
        </p:spPr>
      </p:sp>
      <p:sp>
        <p:nvSpPr>
          <p:cNvPr id="24" name="Google Shape;1131;p51">
            <a:extLst>
              <a:ext uri="{FF2B5EF4-FFF2-40B4-BE49-F238E27FC236}">
                <a16:creationId xmlns:a16="http://schemas.microsoft.com/office/drawing/2014/main" id="{3A503A9E-1212-B248-FD17-E6290A54E74E}"/>
              </a:ext>
            </a:extLst>
          </p:cNvPr>
          <p:cNvSpPr/>
          <p:nvPr/>
        </p:nvSpPr>
        <p:spPr>
          <a:xfrm rot="5400516">
            <a:off x="179558" y="2485244"/>
            <a:ext cx="1516320" cy="1662264"/>
          </a:xfrm>
          <a:custGeom>
            <a:avLst/>
            <a:gdLst/>
            <a:ahLst/>
            <a:cxnLst/>
            <a:rect l="l" t="t" r="r" b="b"/>
            <a:pathLst>
              <a:path w="63343" h="19367" extrusionOk="0">
                <a:moveTo>
                  <a:pt x="12840" y="2677"/>
                </a:moveTo>
                <a:cubicBezTo>
                  <a:pt x="22435" y="-112"/>
                  <a:pt x="50657" y="-766"/>
                  <a:pt x="58350" y="922"/>
                </a:cubicBezTo>
                <a:cubicBezTo>
                  <a:pt x="66043" y="2610"/>
                  <a:pt x="63697" y="9875"/>
                  <a:pt x="59000" y="12803"/>
                </a:cubicBezTo>
                <a:cubicBezTo>
                  <a:pt x="54303" y="15731"/>
                  <a:pt x="39871" y="17680"/>
                  <a:pt x="30168" y="18489"/>
                </a:cubicBezTo>
                <a:cubicBezTo>
                  <a:pt x="20465" y="19298"/>
                  <a:pt x="3670" y="20294"/>
                  <a:pt x="782" y="17659"/>
                </a:cubicBezTo>
                <a:cubicBezTo>
                  <a:pt x="-2106" y="15024"/>
                  <a:pt x="3245" y="5467"/>
                  <a:pt x="12840" y="2677"/>
                </a:cubicBezTo>
                <a:close/>
              </a:path>
            </a:pathLst>
          </a:custGeom>
          <a:solidFill>
            <a:schemeClr val="accent2"/>
          </a:solidFill>
          <a:ln>
            <a:solidFill>
              <a:srgbClr val="000000"/>
            </a:solidFill>
          </a:ln>
        </p:spPr>
      </p:sp>
      <p:sp>
        <p:nvSpPr>
          <p:cNvPr id="25" name="TextBox 24">
            <a:extLst>
              <a:ext uri="{FF2B5EF4-FFF2-40B4-BE49-F238E27FC236}">
                <a16:creationId xmlns:a16="http://schemas.microsoft.com/office/drawing/2014/main" id="{35647D74-93AE-4E77-0859-D18CAF0B7502}"/>
              </a:ext>
            </a:extLst>
          </p:cNvPr>
          <p:cNvSpPr txBox="1"/>
          <p:nvPr/>
        </p:nvSpPr>
        <p:spPr>
          <a:xfrm>
            <a:off x="354195" y="2714614"/>
            <a:ext cx="1112852" cy="990912"/>
          </a:xfrm>
          <a:prstGeom prst="rect">
            <a:avLst/>
          </a:prstGeom>
          <a:noFill/>
        </p:spPr>
        <p:txBody>
          <a:bodyPr wrap="square" rtlCol="0">
            <a:spAutoFit/>
          </a:bodyPr>
          <a:lstStyle/>
          <a:p>
            <a:pPr algn="just"/>
            <a:r>
              <a:rPr lang="en-US" sz="5839">
                <a:solidFill>
                  <a:schemeClr val="tx1"/>
                </a:solidFill>
              </a:rPr>
              <a:t>ng</a:t>
            </a:r>
          </a:p>
        </p:txBody>
      </p:sp>
      <p:sp>
        <p:nvSpPr>
          <p:cNvPr id="26" name="TextBox 25">
            <a:extLst>
              <a:ext uri="{FF2B5EF4-FFF2-40B4-BE49-F238E27FC236}">
                <a16:creationId xmlns:a16="http://schemas.microsoft.com/office/drawing/2014/main" id="{55352CB2-0CAA-947C-C5EA-4572B5616933}"/>
              </a:ext>
            </a:extLst>
          </p:cNvPr>
          <p:cNvSpPr txBox="1"/>
          <p:nvPr/>
        </p:nvSpPr>
        <p:spPr>
          <a:xfrm>
            <a:off x="2281557" y="1257523"/>
            <a:ext cx="996440" cy="891013"/>
          </a:xfrm>
          <a:prstGeom prst="rect">
            <a:avLst/>
          </a:prstGeom>
          <a:noFill/>
        </p:spPr>
        <p:txBody>
          <a:bodyPr wrap="square" rtlCol="0">
            <a:spAutoFit/>
          </a:bodyPr>
          <a:lstStyle/>
          <a:p>
            <a:pPr algn="just"/>
            <a:r>
              <a:rPr lang="en-US" sz="5190">
                <a:solidFill>
                  <a:schemeClr val="tx1"/>
                </a:solidFill>
              </a:rPr>
              <a:t>a</a:t>
            </a:r>
          </a:p>
        </p:txBody>
      </p:sp>
      <p:sp>
        <p:nvSpPr>
          <p:cNvPr id="27" name="TextBox 26">
            <a:extLst>
              <a:ext uri="{FF2B5EF4-FFF2-40B4-BE49-F238E27FC236}">
                <a16:creationId xmlns:a16="http://schemas.microsoft.com/office/drawing/2014/main" id="{67409B82-DB14-1EBB-CD0F-E884D318ED3E}"/>
              </a:ext>
            </a:extLst>
          </p:cNvPr>
          <p:cNvSpPr txBox="1"/>
          <p:nvPr/>
        </p:nvSpPr>
        <p:spPr>
          <a:xfrm>
            <a:off x="2407358" y="2928190"/>
            <a:ext cx="996440" cy="891013"/>
          </a:xfrm>
          <a:prstGeom prst="rect">
            <a:avLst/>
          </a:prstGeom>
          <a:noFill/>
        </p:spPr>
        <p:txBody>
          <a:bodyPr wrap="square" rtlCol="0">
            <a:spAutoFit/>
          </a:bodyPr>
          <a:lstStyle/>
          <a:p>
            <a:pPr algn="just"/>
            <a:r>
              <a:rPr lang="en-US" sz="5190">
                <a:solidFill>
                  <a:schemeClr val="tx1"/>
                </a:solidFill>
              </a:rPr>
              <a:t>u</a:t>
            </a:r>
          </a:p>
        </p:txBody>
      </p:sp>
      <p:sp>
        <p:nvSpPr>
          <p:cNvPr id="28" name="TextBox 27">
            <a:extLst>
              <a:ext uri="{FF2B5EF4-FFF2-40B4-BE49-F238E27FC236}">
                <a16:creationId xmlns:a16="http://schemas.microsoft.com/office/drawing/2014/main" id="{552EEAB4-C725-416F-CE4A-C4A36D3FE242}"/>
              </a:ext>
            </a:extLst>
          </p:cNvPr>
          <p:cNvSpPr txBox="1"/>
          <p:nvPr/>
        </p:nvSpPr>
        <p:spPr>
          <a:xfrm>
            <a:off x="2371963" y="4516461"/>
            <a:ext cx="996440" cy="891013"/>
          </a:xfrm>
          <a:prstGeom prst="rect">
            <a:avLst/>
          </a:prstGeom>
          <a:noFill/>
        </p:spPr>
        <p:txBody>
          <a:bodyPr wrap="square" rtlCol="0">
            <a:spAutoFit/>
          </a:bodyPr>
          <a:lstStyle/>
          <a:p>
            <a:pPr algn="just"/>
            <a:r>
              <a:rPr lang="en-US" sz="5190">
                <a:solidFill>
                  <a:schemeClr val="tx1"/>
                </a:solidFill>
              </a:rPr>
              <a:t>…</a:t>
            </a:r>
          </a:p>
        </p:txBody>
      </p:sp>
      <p:sp>
        <p:nvSpPr>
          <p:cNvPr id="29" name="TextBox 28">
            <a:extLst>
              <a:ext uri="{FF2B5EF4-FFF2-40B4-BE49-F238E27FC236}">
                <a16:creationId xmlns:a16="http://schemas.microsoft.com/office/drawing/2014/main" id="{7F53E3E7-B62C-2855-3582-B3C5F70C7AF4}"/>
              </a:ext>
            </a:extLst>
          </p:cNvPr>
          <p:cNvSpPr txBox="1"/>
          <p:nvPr/>
        </p:nvSpPr>
        <p:spPr>
          <a:xfrm>
            <a:off x="4912873" y="717058"/>
            <a:ext cx="5675147" cy="646331"/>
          </a:xfrm>
          <a:prstGeom prst="rect">
            <a:avLst/>
          </a:prstGeom>
          <a:noFill/>
        </p:spPr>
        <p:txBody>
          <a:bodyPr wrap="square" rtlCol="0">
            <a:spAutoFit/>
          </a:bodyPr>
          <a:lstStyle/>
          <a:p>
            <a:pPr algn="just"/>
            <a:r>
              <a:rPr lang="en-US" sz="3600">
                <a:solidFill>
                  <a:schemeClr val="tx1"/>
                </a:solidFill>
              </a:rPr>
              <a:t>nga, ngã, ngả,…</a:t>
            </a:r>
          </a:p>
        </p:txBody>
      </p:sp>
      <p:sp>
        <p:nvSpPr>
          <p:cNvPr id="30" name="TextBox 29">
            <a:extLst>
              <a:ext uri="{FF2B5EF4-FFF2-40B4-BE49-F238E27FC236}">
                <a16:creationId xmlns:a16="http://schemas.microsoft.com/office/drawing/2014/main" id="{E436A965-0915-A1E6-DDC3-62BE4089717B}"/>
              </a:ext>
            </a:extLst>
          </p:cNvPr>
          <p:cNvSpPr txBox="1"/>
          <p:nvPr/>
        </p:nvSpPr>
        <p:spPr>
          <a:xfrm>
            <a:off x="4767204" y="1690813"/>
            <a:ext cx="6269537" cy="646331"/>
          </a:xfrm>
          <a:prstGeom prst="rect">
            <a:avLst/>
          </a:prstGeom>
          <a:noFill/>
        </p:spPr>
        <p:txBody>
          <a:bodyPr wrap="square" rtlCol="0">
            <a:spAutoFit/>
          </a:bodyPr>
          <a:lstStyle/>
          <a:p>
            <a:pPr algn="just"/>
            <a:r>
              <a:rPr lang="en-US" sz="3600">
                <a:solidFill>
                  <a:schemeClr val="tx1"/>
                </a:solidFill>
              </a:rPr>
              <a:t>ngàn, ngáo, ngại,…</a:t>
            </a:r>
          </a:p>
        </p:txBody>
      </p:sp>
      <p:sp>
        <p:nvSpPr>
          <p:cNvPr id="33" name="TextBox 32">
            <a:extLst>
              <a:ext uri="{FF2B5EF4-FFF2-40B4-BE49-F238E27FC236}">
                <a16:creationId xmlns:a16="http://schemas.microsoft.com/office/drawing/2014/main" id="{36908E09-E8D5-CE74-78A1-E63A65F914C9}"/>
              </a:ext>
            </a:extLst>
          </p:cNvPr>
          <p:cNvSpPr txBox="1"/>
          <p:nvPr/>
        </p:nvSpPr>
        <p:spPr>
          <a:xfrm>
            <a:off x="4772442" y="2619506"/>
            <a:ext cx="5675147" cy="646331"/>
          </a:xfrm>
          <a:prstGeom prst="rect">
            <a:avLst/>
          </a:prstGeom>
          <a:noFill/>
        </p:spPr>
        <p:txBody>
          <a:bodyPr wrap="square" rtlCol="0">
            <a:spAutoFit/>
          </a:bodyPr>
          <a:lstStyle/>
          <a:p>
            <a:pPr algn="just"/>
            <a:r>
              <a:rPr lang="en-US" sz="3600">
                <a:solidFill>
                  <a:schemeClr val="tx1"/>
                </a:solidFill>
              </a:rPr>
              <a:t>ngủ, ngũ,…</a:t>
            </a:r>
          </a:p>
        </p:txBody>
      </p:sp>
      <p:sp>
        <p:nvSpPr>
          <p:cNvPr id="34" name="TextBox 33">
            <a:extLst>
              <a:ext uri="{FF2B5EF4-FFF2-40B4-BE49-F238E27FC236}">
                <a16:creationId xmlns:a16="http://schemas.microsoft.com/office/drawing/2014/main" id="{AD348351-D6DB-EA7D-411E-8559B3F00F7E}"/>
              </a:ext>
            </a:extLst>
          </p:cNvPr>
          <p:cNvSpPr txBox="1"/>
          <p:nvPr/>
        </p:nvSpPr>
        <p:spPr>
          <a:xfrm>
            <a:off x="4912873" y="3382079"/>
            <a:ext cx="5675147" cy="646331"/>
          </a:xfrm>
          <a:prstGeom prst="rect">
            <a:avLst/>
          </a:prstGeom>
          <a:noFill/>
        </p:spPr>
        <p:txBody>
          <a:bodyPr wrap="square" rtlCol="0">
            <a:spAutoFit/>
          </a:bodyPr>
          <a:lstStyle/>
          <a:p>
            <a:pPr algn="just"/>
            <a:r>
              <a:rPr lang="en-US" sz="3600">
                <a:solidFill>
                  <a:schemeClr val="tx1"/>
                </a:solidFill>
              </a:rPr>
              <a:t>ngũn, ngùi,…</a:t>
            </a:r>
          </a:p>
        </p:txBody>
      </p:sp>
      <p:sp>
        <p:nvSpPr>
          <p:cNvPr id="35" name="TextBox 34">
            <a:extLst>
              <a:ext uri="{FF2B5EF4-FFF2-40B4-BE49-F238E27FC236}">
                <a16:creationId xmlns:a16="http://schemas.microsoft.com/office/drawing/2014/main" id="{3E246959-82A8-EC5C-518D-73191775795C}"/>
              </a:ext>
            </a:extLst>
          </p:cNvPr>
          <p:cNvSpPr txBox="1"/>
          <p:nvPr/>
        </p:nvSpPr>
        <p:spPr>
          <a:xfrm>
            <a:off x="4346733" y="4267717"/>
            <a:ext cx="7419671" cy="646331"/>
          </a:xfrm>
          <a:prstGeom prst="rect">
            <a:avLst/>
          </a:prstGeom>
          <a:noFill/>
        </p:spPr>
        <p:txBody>
          <a:bodyPr wrap="square" rtlCol="0">
            <a:spAutoFit/>
          </a:bodyPr>
          <a:lstStyle/>
          <a:p>
            <a:pPr algn="just"/>
            <a:r>
              <a:rPr lang="en-US" sz="3600">
                <a:solidFill>
                  <a:schemeClr val="tx1"/>
                </a:solidFill>
              </a:rPr>
              <a:t>ngừ, ngô, ngờ, ngô, ngõ,…</a:t>
            </a:r>
          </a:p>
        </p:txBody>
      </p:sp>
      <p:sp>
        <p:nvSpPr>
          <p:cNvPr id="36" name="TextBox 35">
            <a:extLst>
              <a:ext uri="{FF2B5EF4-FFF2-40B4-BE49-F238E27FC236}">
                <a16:creationId xmlns:a16="http://schemas.microsoft.com/office/drawing/2014/main" id="{C0F03476-A381-9679-9FF4-8B3F5C8C41E5}"/>
              </a:ext>
            </a:extLst>
          </p:cNvPr>
          <p:cNvSpPr txBox="1"/>
          <p:nvPr/>
        </p:nvSpPr>
        <p:spPr>
          <a:xfrm>
            <a:off x="4404871" y="5196410"/>
            <a:ext cx="5675147" cy="646331"/>
          </a:xfrm>
          <a:prstGeom prst="rect">
            <a:avLst/>
          </a:prstGeom>
          <a:noFill/>
        </p:spPr>
        <p:txBody>
          <a:bodyPr wrap="square" rtlCol="0">
            <a:spAutoFit/>
          </a:bodyPr>
          <a:lstStyle/>
          <a:p>
            <a:pPr algn="just"/>
            <a:r>
              <a:rPr lang="en-US" sz="3600">
                <a:solidFill>
                  <a:schemeClr val="tx1"/>
                </a:solidFill>
              </a:rPr>
              <a:t>ngông, ngóng, ngửi,… </a:t>
            </a:r>
          </a:p>
        </p:txBody>
      </p:sp>
    </p:spTree>
    <p:extLst>
      <p:ext uri="{BB962C8B-B14F-4D97-AF65-F5344CB8AC3E}">
        <p14:creationId xmlns:p14="http://schemas.microsoft.com/office/powerpoint/2010/main" val="313514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sp>
        <p:nvSpPr>
          <p:cNvPr id="6" name="Google Shape;7902;p32">
            <a:extLst>
              <a:ext uri="{FF2B5EF4-FFF2-40B4-BE49-F238E27FC236}">
                <a16:creationId xmlns:a16="http://schemas.microsoft.com/office/drawing/2014/main" id="{5FEF4292-EE6A-F231-D6DE-9D53B25650D9}"/>
              </a:ext>
            </a:extLst>
          </p:cNvPr>
          <p:cNvSpPr txBox="1">
            <a:spLocks/>
          </p:cNvSpPr>
          <p:nvPr/>
        </p:nvSpPr>
        <p:spPr>
          <a:xfrm>
            <a:off x="878371" y="898841"/>
            <a:ext cx="10130776"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70C0"/>
                </a:solidFill>
                <a:latin typeface="+mj-lt"/>
              </a:rPr>
              <a:t>3. Tìm và viết từ ngữ có tiếng bắt đầu bằng </a:t>
            </a:r>
            <a:r>
              <a:rPr lang="en-US" sz="3600" i="1">
                <a:solidFill>
                  <a:srgbClr val="0070C0"/>
                </a:solidFill>
                <a:latin typeface="+mj-lt"/>
              </a:rPr>
              <a:t>ng </a:t>
            </a:r>
            <a:r>
              <a:rPr lang="en-US" sz="3600">
                <a:solidFill>
                  <a:srgbClr val="0070C0"/>
                </a:solidFill>
                <a:latin typeface="+mj-lt"/>
              </a:rPr>
              <a:t>hoặc </a:t>
            </a:r>
            <a:r>
              <a:rPr lang="en-US" sz="3600" i="1">
                <a:solidFill>
                  <a:srgbClr val="0070C0"/>
                </a:solidFill>
                <a:latin typeface="+mj-lt"/>
              </a:rPr>
              <a:t>ngh </a:t>
            </a:r>
            <a:r>
              <a:rPr lang="en-US" sz="3600">
                <a:solidFill>
                  <a:srgbClr val="0070C0"/>
                </a:solidFill>
                <a:latin typeface="+mj-lt"/>
              </a:rPr>
              <a:t>chỉ hoạt động của bạn nhỏ trong tranh.</a:t>
            </a:r>
            <a:endParaRPr lang="en-US" sz="4800">
              <a:solidFill>
                <a:srgbClr val="0070C0"/>
              </a:solidFill>
              <a:latin typeface="+mj-lt"/>
            </a:endParaRPr>
          </a:p>
        </p:txBody>
      </p:sp>
      <p:pic>
        <p:nvPicPr>
          <p:cNvPr id="8" name="Picture 7">
            <a:extLst>
              <a:ext uri="{FF2B5EF4-FFF2-40B4-BE49-F238E27FC236}">
                <a16:creationId xmlns:a16="http://schemas.microsoft.com/office/drawing/2014/main" id="{5AABB480-38A0-B20D-BD4C-02DDD4BE317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1954" t="42868" r="27947" b="40416"/>
          <a:stretch/>
        </p:blipFill>
        <p:spPr>
          <a:xfrm>
            <a:off x="744887" y="1935480"/>
            <a:ext cx="10793984" cy="2529840"/>
          </a:xfrm>
          <a:prstGeom prst="rect">
            <a:avLst/>
          </a:prstGeom>
        </p:spPr>
      </p:pic>
      <p:sp>
        <p:nvSpPr>
          <p:cNvPr id="9" name="TextBox 8">
            <a:extLst>
              <a:ext uri="{FF2B5EF4-FFF2-40B4-BE49-F238E27FC236}">
                <a16:creationId xmlns:a16="http://schemas.microsoft.com/office/drawing/2014/main" id="{24771CB2-77BF-AC36-E198-5E01D90FD963}"/>
              </a:ext>
            </a:extLst>
          </p:cNvPr>
          <p:cNvSpPr txBox="1"/>
          <p:nvPr/>
        </p:nvSpPr>
        <p:spPr>
          <a:xfrm>
            <a:off x="1051560" y="4632959"/>
            <a:ext cx="2255520" cy="646331"/>
          </a:xfrm>
          <a:prstGeom prst="rect">
            <a:avLst/>
          </a:prstGeom>
          <a:noFill/>
          <a:ln>
            <a:solidFill>
              <a:srgbClr val="FFC000"/>
            </a:solidFill>
          </a:ln>
        </p:spPr>
        <p:txBody>
          <a:bodyPr wrap="square" rtlCol="0">
            <a:spAutoFit/>
          </a:bodyPr>
          <a:lstStyle/>
          <a:p>
            <a:pPr algn="ctr"/>
            <a:r>
              <a:rPr lang="en-US" sz="3600"/>
              <a:t>ngoắc tay</a:t>
            </a:r>
          </a:p>
        </p:txBody>
      </p:sp>
      <p:sp>
        <p:nvSpPr>
          <p:cNvPr id="10" name="TextBox 9">
            <a:extLst>
              <a:ext uri="{FF2B5EF4-FFF2-40B4-BE49-F238E27FC236}">
                <a16:creationId xmlns:a16="http://schemas.microsoft.com/office/drawing/2014/main" id="{1E2759A5-58DB-D509-CD2D-DA89B1241F73}"/>
              </a:ext>
            </a:extLst>
          </p:cNvPr>
          <p:cNvSpPr txBox="1"/>
          <p:nvPr/>
        </p:nvSpPr>
        <p:spPr>
          <a:xfrm>
            <a:off x="3688239" y="4639209"/>
            <a:ext cx="2255520" cy="646331"/>
          </a:xfrm>
          <a:prstGeom prst="rect">
            <a:avLst/>
          </a:prstGeom>
          <a:noFill/>
          <a:ln>
            <a:solidFill>
              <a:srgbClr val="FFC000"/>
            </a:solidFill>
          </a:ln>
        </p:spPr>
        <p:txBody>
          <a:bodyPr wrap="square" rtlCol="0">
            <a:spAutoFit/>
          </a:bodyPr>
          <a:lstStyle/>
          <a:p>
            <a:pPr algn="ctr"/>
            <a:r>
              <a:rPr lang="en-US" sz="3600"/>
              <a:t>lắng nghe</a:t>
            </a:r>
          </a:p>
        </p:txBody>
      </p:sp>
      <p:sp>
        <p:nvSpPr>
          <p:cNvPr id="11" name="TextBox 10">
            <a:extLst>
              <a:ext uri="{FF2B5EF4-FFF2-40B4-BE49-F238E27FC236}">
                <a16:creationId xmlns:a16="http://schemas.microsoft.com/office/drawing/2014/main" id="{90E89D3E-B46A-37FF-85C4-A19D234E3860}"/>
              </a:ext>
            </a:extLst>
          </p:cNvPr>
          <p:cNvSpPr txBox="1"/>
          <p:nvPr/>
        </p:nvSpPr>
        <p:spPr>
          <a:xfrm>
            <a:off x="6553520" y="4632959"/>
            <a:ext cx="2255520" cy="646331"/>
          </a:xfrm>
          <a:prstGeom prst="rect">
            <a:avLst/>
          </a:prstGeom>
          <a:noFill/>
          <a:ln>
            <a:solidFill>
              <a:srgbClr val="FFC000"/>
            </a:solidFill>
          </a:ln>
        </p:spPr>
        <p:txBody>
          <a:bodyPr wrap="square" rtlCol="0">
            <a:spAutoFit/>
          </a:bodyPr>
          <a:lstStyle/>
          <a:p>
            <a:pPr algn="ctr"/>
            <a:r>
              <a:rPr lang="en-US" sz="3600"/>
              <a:t>suy nghĩ</a:t>
            </a:r>
          </a:p>
        </p:txBody>
      </p:sp>
      <p:sp>
        <p:nvSpPr>
          <p:cNvPr id="12" name="TextBox 11">
            <a:extLst>
              <a:ext uri="{FF2B5EF4-FFF2-40B4-BE49-F238E27FC236}">
                <a16:creationId xmlns:a16="http://schemas.microsoft.com/office/drawing/2014/main" id="{0FBB0739-99A8-3C97-8468-5C79367039CB}"/>
              </a:ext>
            </a:extLst>
          </p:cNvPr>
          <p:cNvSpPr txBox="1"/>
          <p:nvPr/>
        </p:nvSpPr>
        <p:spPr>
          <a:xfrm>
            <a:off x="8991920" y="4632958"/>
            <a:ext cx="2666680" cy="646331"/>
          </a:xfrm>
          <a:prstGeom prst="rect">
            <a:avLst/>
          </a:prstGeom>
          <a:noFill/>
          <a:ln>
            <a:solidFill>
              <a:srgbClr val="FFC000"/>
            </a:solidFill>
          </a:ln>
        </p:spPr>
        <p:txBody>
          <a:bodyPr wrap="square" rtlCol="0">
            <a:spAutoFit/>
          </a:bodyPr>
          <a:lstStyle/>
          <a:p>
            <a:pPr algn="ctr"/>
            <a:r>
              <a:rPr lang="en-US" sz="3600"/>
              <a:t>ngắm nhìn</a:t>
            </a:r>
          </a:p>
        </p:txBody>
      </p:sp>
    </p:spTree>
    <p:extLst>
      <p:ext uri="{BB962C8B-B14F-4D97-AF65-F5344CB8AC3E}">
        <p14:creationId xmlns:p14="http://schemas.microsoft.com/office/powerpoint/2010/main" val="12685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902;p32">
            <a:extLst>
              <a:ext uri="{FF2B5EF4-FFF2-40B4-BE49-F238E27FC236}">
                <a16:creationId xmlns:a16="http://schemas.microsoft.com/office/drawing/2014/main" id="{B4D8EA45-9A0A-3E27-3B4C-38D26FD07D0A}"/>
              </a:ext>
            </a:extLst>
          </p:cNvPr>
          <p:cNvSpPr txBox="1">
            <a:spLocks/>
          </p:cNvSpPr>
          <p:nvPr/>
        </p:nvSpPr>
        <p:spPr>
          <a:xfrm>
            <a:off x="3060624" y="378231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4800">
                <a:solidFill>
                  <a:srgbClr val="0070C0"/>
                </a:solidFill>
                <a:latin typeface="+mj-lt"/>
              </a:rPr>
              <a:t>Viết lại 2 – 3 câu ghi lại những việc em đã làm trong ngày hôm nay.</a:t>
            </a:r>
            <a:endParaRPr lang="en-US" sz="6600">
              <a:solidFill>
                <a:srgbClr val="0070C0"/>
              </a:solidFill>
              <a:latin typeface="+mj-lt"/>
            </a:endParaRPr>
          </a:p>
        </p:txBody>
      </p:sp>
      <p:pic>
        <p:nvPicPr>
          <p:cNvPr id="7" name="Picture 6">
            <a:extLst>
              <a:ext uri="{FF2B5EF4-FFF2-40B4-BE49-F238E27FC236}">
                <a16:creationId xmlns:a16="http://schemas.microsoft.com/office/drawing/2014/main" id="{27C63AB0-EF6C-A364-8307-4DBEB1BCCBB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060624" y="1219200"/>
            <a:ext cx="1165674" cy="853440"/>
          </a:xfrm>
          <a:prstGeom prst="rect">
            <a:avLst/>
          </a:prstGeom>
        </p:spPr>
      </p:pic>
    </p:spTree>
    <p:extLst>
      <p:ext uri="{BB962C8B-B14F-4D97-AF65-F5344CB8AC3E}">
        <p14:creationId xmlns:p14="http://schemas.microsoft.com/office/powerpoint/2010/main" val="1590474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ĐỒNG HỒ ĐẾM NGƯỢC 15s - MP4  - Phan Linh">
            <a:hlinkClick r:id="" action="ppaction://media"/>
            <a:extLst>
              <a:ext uri="{FF2B5EF4-FFF2-40B4-BE49-F238E27FC236}">
                <a16:creationId xmlns:a16="http://schemas.microsoft.com/office/drawing/2014/main" id="{43193EED-9AC7-BF2D-6071-E42C2A4C7764}"/>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61838" cy="6869679"/>
          </a:xfrm>
          <a:prstGeom prst="rect">
            <a:avLst/>
          </a:prstGeom>
        </p:spPr>
      </p:pic>
    </p:spTree>
    <p:extLst>
      <p:ext uri="{BB962C8B-B14F-4D97-AF65-F5344CB8AC3E}">
        <p14:creationId xmlns:p14="http://schemas.microsoft.com/office/powerpoint/2010/main" val="2761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5042-9993-80D4-316D-53488B28A673}"/>
              </a:ext>
            </a:extLst>
          </p:cNvPr>
          <p:cNvSpPr>
            <a:spLocks noGrp="1"/>
          </p:cNvSpPr>
          <p:nvPr>
            <p:ph type="title"/>
          </p:nvPr>
        </p:nvSpPr>
        <p:spPr>
          <a:xfrm>
            <a:off x="2347061" y="2314747"/>
            <a:ext cx="7467716" cy="816800"/>
          </a:xfrm>
        </p:spPr>
        <p:txBody>
          <a:bodyPr/>
          <a:lstStyle/>
          <a:p>
            <a:r>
              <a:rPr lang="en-US" sz="16600"/>
              <a:t>KHỞI ĐỘNG</a:t>
            </a:r>
          </a:p>
        </p:txBody>
      </p:sp>
    </p:spTree>
    <p:extLst>
      <p:ext uri="{BB962C8B-B14F-4D97-AF65-F5344CB8AC3E}">
        <p14:creationId xmlns:p14="http://schemas.microsoft.com/office/powerpoint/2010/main" val="333655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60" name="Group 59">
            <a:extLst>
              <a:ext uri="{FF2B5EF4-FFF2-40B4-BE49-F238E27FC236}">
                <a16:creationId xmlns:a16="http://schemas.microsoft.com/office/drawing/2014/main" id="{C7F805EC-4AFE-4EA8-8B07-216DC0FD5C77}"/>
              </a:ext>
            </a:extLst>
          </p:cNvPr>
          <p:cNvGrpSpPr/>
          <p:nvPr/>
        </p:nvGrpSpPr>
        <p:grpSpPr>
          <a:xfrm rot="21090401">
            <a:off x="4042262" y="1696539"/>
            <a:ext cx="1063439" cy="1999267"/>
            <a:chOff x="6303548" y="2320066"/>
            <a:chExt cx="1063439" cy="1999267"/>
          </a:xfrm>
        </p:grpSpPr>
        <p:pic>
          <p:nvPicPr>
            <p:cNvPr id="61" name="Picture 60">
              <a:extLst>
                <a:ext uri="{FF2B5EF4-FFF2-40B4-BE49-F238E27FC236}">
                  <a16:creationId xmlns:a16="http://schemas.microsoft.com/office/drawing/2014/main" id="{93D2082B-3F3B-22F1-FDCD-7897E986A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83" name="TextBox 82">
              <a:extLst>
                <a:ext uri="{FF2B5EF4-FFF2-40B4-BE49-F238E27FC236}">
                  <a16:creationId xmlns:a16="http://schemas.microsoft.com/office/drawing/2014/main" id="{1FCABA46-D835-B5F4-9830-4A16585DC9D6}"/>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ê</a:t>
              </a:r>
            </a:p>
          </p:txBody>
        </p:sp>
      </p:grpSp>
      <p:grpSp>
        <p:nvGrpSpPr>
          <p:cNvPr id="36" name="Group 35">
            <a:extLst>
              <a:ext uri="{FF2B5EF4-FFF2-40B4-BE49-F238E27FC236}">
                <a16:creationId xmlns:a16="http://schemas.microsoft.com/office/drawing/2014/main" id="{6BC2E7FE-89BF-1DB6-1376-720C71ECE229}"/>
              </a:ext>
            </a:extLst>
          </p:cNvPr>
          <p:cNvGrpSpPr/>
          <p:nvPr/>
        </p:nvGrpSpPr>
        <p:grpSpPr>
          <a:xfrm rot="19809138">
            <a:off x="4737983" y="-29479"/>
            <a:ext cx="1063439" cy="1999267"/>
            <a:chOff x="6303548" y="2320066"/>
            <a:chExt cx="1063439" cy="1999267"/>
          </a:xfrm>
        </p:grpSpPr>
        <p:pic>
          <p:nvPicPr>
            <p:cNvPr id="37" name="Picture 36">
              <a:extLst>
                <a:ext uri="{FF2B5EF4-FFF2-40B4-BE49-F238E27FC236}">
                  <a16:creationId xmlns:a16="http://schemas.microsoft.com/office/drawing/2014/main" id="{D68B581D-5768-5F10-71F7-C1E797EA6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59" name="TextBox 58">
              <a:extLst>
                <a:ext uri="{FF2B5EF4-FFF2-40B4-BE49-F238E27FC236}">
                  <a16:creationId xmlns:a16="http://schemas.microsoft.com/office/drawing/2014/main" id="{11510F9C-4D34-F091-2C4A-7A7143E47D4E}"/>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ềnh</a:t>
              </a:r>
            </a:p>
          </p:txBody>
        </p:sp>
      </p:grpSp>
      <p:grpSp>
        <p:nvGrpSpPr>
          <p:cNvPr id="41" name="Group 40">
            <a:extLst>
              <a:ext uri="{FF2B5EF4-FFF2-40B4-BE49-F238E27FC236}">
                <a16:creationId xmlns:a16="http://schemas.microsoft.com/office/drawing/2014/main" id="{1F4AB5BD-65EF-473F-A50E-6A1EB3AEDCF5}"/>
              </a:ext>
            </a:extLst>
          </p:cNvPr>
          <p:cNvGrpSpPr/>
          <p:nvPr/>
        </p:nvGrpSpPr>
        <p:grpSpPr>
          <a:xfrm rot="19567778">
            <a:off x="8533538" y="3849050"/>
            <a:ext cx="1063439" cy="1999267"/>
            <a:chOff x="6303548" y="2320066"/>
            <a:chExt cx="1063439" cy="1999267"/>
          </a:xfrm>
        </p:grpSpPr>
        <p:pic>
          <p:nvPicPr>
            <p:cNvPr id="42" name="Picture 41">
              <a:extLst>
                <a:ext uri="{FF2B5EF4-FFF2-40B4-BE49-F238E27FC236}">
                  <a16:creationId xmlns:a16="http://schemas.microsoft.com/office/drawing/2014/main" id="{6A5FB069-E5B8-4F34-BE0E-1E67420C5B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43" name="TextBox 42">
              <a:extLst>
                <a:ext uri="{FF2B5EF4-FFF2-40B4-BE49-F238E27FC236}">
                  <a16:creationId xmlns:a16="http://schemas.microsoft.com/office/drawing/2014/main" id="{CE992132-9193-455D-B37B-D6850906D90A}"/>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ghế</a:t>
              </a:r>
            </a:p>
          </p:txBody>
        </p:sp>
      </p:grpSp>
      <p:grpSp>
        <p:nvGrpSpPr>
          <p:cNvPr id="30" name="Group 29">
            <a:extLst>
              <a:ext uri="{FF2B5EF4-FFF2-40B4-BE49-F238E27FC236}">
                <a16:creationId xmlns:a16="http://schemas.microsoft.com/office/drawing/2014/main" id="{6A0398D8-6E88-0130-4E7B-32162BD759C2}"/>
              </a:ext>
            </a:extLst>
          </p:cNvPr>
          <p:cNvGrpSpPr/>
          <p:nvPr/>
        </p:nvGrpSpPr>
        <p:grpSpPr>
          <a:xfrm rot="19716433">
            <a:off x="6961902" y="694157"/>
            <a:ext cx="1063439" cy="1999267"/>
            <a:chOff x="6303548" y="2320066"/>
            <a:chExt cx="1063439" cy="1999267"/>
          </a:xfrm>
        </p:grpSpPr>
        <p:pic>
          <p:nvPicPr>
            <p:cNvPr id="31" name="Picture 30">
              <a:extLst>
                <a:ext uri="{FF2B5EF4-FFF2-40B4-BE49-F238E27FC236}">
                  <a16:creationId xmlns:a16="http://schemas.microsoft.com/office/drawing/2014/main" id="{C13CCD66-ABD3-C704-60B3-FC857EF47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32" name="TextBox 31">
              <a:extLst>
                <a:ext uri="{FF2B5EF4-FFF2-40B4-BE49-F238E27FC236}">
                  <a16:creationId xmlns:a16="http://schemas.microsoft.com/office/drawing/2014/main" id="{6674AA33-D45B-3E3C-EAFC-2C11CBBACA70}"/>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èn</a:t>
              </a:r>
            </a:p>
          </p:txBody>
        </p:sp>
      </p:grpSp>
      <p:grpSp>
        <p:nvGrpSpPr>
          <p:cNvPr id="47" name="Group 46">
            <a:extLst>
              <a:ext uri="{FF2B5EF4-FFF2-40B4-BE49-F238E27FC236}">
                <a16:creationId xmlns:a16="http://schemas.microsoft.com/office/drawing/2014/main" id="{BA9B05C2-08E3-406D-B2E9-434C1E1516BF}"/>
              </a:ext>
            </a:extLst>
          </p:cNvPr>
          <p:cNvGrpSpPr/>
          <p:nvPr/>
        </p:nvGrpSpPr>
        <p:grpSpPr>
          <a:xfrm rot="19761400">
            <a:off x="9132178" y="3991021"/>
            <a:ext cx="1063439" cy="1999267"/>
            <a:chOff x="6303548" y="2320066"/>
            <a:chExt cx="1063439" cy="1999267"/>
          </a:xfrm>
        </p:grpSpPr>
        <p:pic>
          <p:nvPicPr>
            <p:cNvPr id="48" name="Picture 47">
              <a:extLst>
                <a:ext uri="{FF2B5EF4-FFF2-40B4-BE49-F238E27FC236}">
                  <a16:creationId xmlns:a16="http://schemas.microsoft.com/office/drawing/2014/main" id="{0B05ACC1-A5E4-4172-9461-E77FE7BB94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49" name="TextBox 48">
              <a:extLst>
                <a:ext uri="{FF2B5EF4-FFF2-40B4-BE49-F238E27FC236}">
                  <a16:creationId xmlns:a16="http://schemas.microsoft.com/office/drawing/2014/main" id="{C8244F7C-490A-48B8-A85F-03426EB4B9AF}"/>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ghèn</a:t>
              </a:r>
            </a:p>
          </p:txBody>
        </p:sp>
      </p:grpSp>
      <p:grpSp>
        <p:nvGrpSpPr>
          <p:cNvPr id="22" name="Group 21">
            <a:extLst>
              <a:ext uri="{FF2B5EF4-FFF2-40B4-BE49-F238E27FC236}">
                <a16:creationId xmlns:a16="http://schemas.microsoft.com/office/drawing/2014/main" id="{29AD6077-22CA-E40C-B0D4-660C93D9F704}"/>
              </a:ext>
            </a:extLst>
          </p:cNvPr>
          <p:cNvGrpSpPr/>
          <p:nvPr/>
        </p:nvGrpSpPr>
        <p:grpSpPr>
          <a:xfrm rot="19533065">
            <a:off x="7716355" y="1687013"/>
            <a:ext cx="1063439" cy="1999267"/>
            <a:chOff x="6303548" y="2320066"/>
            <a:chExt cx="1063439" cy="1999267"/>
          </a:xfrm>
        </p:grpSpPr>
        <p:pic>
          <p:nvPicPr>
            <p:cNvPr id="26" name="Picture 25">
              <a:extLst>
                <a:ext uri="{FF2B5EF4-FFF2-40B4-BE49-F238E27FC236}">
                  <a16:creationId xmlns:a16="http://schemas.microsoft.com/office/drawing/2014/main" id="{66BE449D-8988-953E-31D0-551E76E68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27" name="TextBox 26">
              <a:extLst>
                <a:ext uri="{FF2B5EF4-FFF2-40B4-BE49-F238E27FC236}">
                  <a16:creationId xmlns:a16="http://schemas.microsoft.com/office/drawing/2014/main" id="{124B0866-0876-E2D6-9B22-C656122F3593}"/>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ế</a:t>
              </a:r>
            </a:p>
          </p:txBody>
        </p:sp>
      </p:grpSp>
      <p:grpSp>
        <p:nvGrpSpPr>
          <p:cNvPr id="4" name="Group 3">
            <a:extLst>
              <a:ext uri="{FF2B5EF4-FFF2-40B4-BE49-F238E27FC236}">
                <a16:creationId xmlns:a16="http://schemas.microsoft.com/office/drawing/2014/main" id="{CBC50F77-CC82-23B6-7723-963A51F9DD5E}"/>
              </a:ext>
            </a:extLst>
          </p:cNvPr>
          <p:cNvGrpSpPr/>
          <p:nvPr/>
        </p:nvGrpSpPr>
        <p:grpSpPr>
          <a:xfrm rot="19948488">
            <a:off x="9585060" y="156229"/>
            <a:ext cx="1063439" cy="1999267"/>
            <a:chOff x="6303548" y="2320066"/>
            <a:chExt cx="1063439" cy="1999267"/>
          </a:xfrm>
        </p:grpSpPr>
        <p:pic>
          <p:nvPicPr>
            <p:cNvPr id="5" name="Picture 4">
              <a:extLst>
                <a:ext uri="{FF2B5EF4-FFF2-40B4-BE49-F238E27FC236}">
                  <a16:creationId xmlns:a16="http://schemas.microsoft.com/office/drawing/2014/main" id="{6D329B1C-B3FF-0003-4F0C-3764E2148C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19" name="TextBox 18">
              <a:extLst>
                <a:ext uri="{FF2B5EF4-FFF2-40B4-BE49-F238E27FC236}">
                  <a16:creationId xmlns:a16="http://schemas.microsoft.com/office/drawing/2014/main" id="{F42077C1-7C80-AE08-7E53-F31753428095}"/>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i</a:t>
              </a:r>
            </a:p>
          </p:txBody>
        </p:sp>
      </p:grpSp>
      <p:sp>
        <p:nvSpPr>
          <p:cNvPr id="2" name="Title 1"/>
          <p:cNvSpPr>
            <a:spLocks noGrp="1"/>
          </p:cNvSpPr>
          <p:nvPr>
            <p:ph type="title"/>
          </p:nvPr>
        </p:nvSpPr>
        <p:spPr>
          <a:xfrm>
            <a:off x="274321" y="-101180"/>
            <a:ext cx="9382530" cy="763600"/>
          </a:xfrm>
        </p:spPr>
        <p:txBody>
          <a:bodyPr/>
          <a:lstStyle/>
          <a:p>
            <a:pPr algn="just"/>
            <a:r>
              <a:rPr lang="en-US" sz="36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âm đầu phù hợp để tạo thành từ có nghĩa.</a:t>
            </a:r>
          </a:p>
        </p:txBody>
      </p:sp>
      <p:grpSp>
        <p:nvGrpSpPr>
          <p:cNvPr id="25" name="Group 24">
            <a:extLst>
              <a:ext uri="{FF2B5EF4-FFF2-40B4-BE49-F238E27FC236}">
                <a16:creationId xmlns:a16="http://schemas.microsoft.com/office/drawing/2014/main" id="{0EFFF629-C13C-4BEB-9B0F-DB273D306307}"/>
              </a:ext>
            </a:extLst>
          </p:cNvPr>
          <p:cNvGrpSpPr/>
          <p:nvPr/>
        </p:nvGrpSpPr>
        <p:grpSpPr>
          <a:xfrm>
            <a:off x="3387471" y="4117652"/>
            <a:ext cx="1063439" cy="1999267"/>
            <a:chOff x="6303548" y="2320066"/>
            <a:chExt cx="1063439" cy="1999267"/>
          </a:xfrm>
        </p:grpSpPr>
        <p:pic>
          <p:nvPicPr>
            <p:cNvPr id="28" name="Picture 27">
              <a:extLst>
                <a:ext uri="{FF2B5EF4-FFF2-40B4-BE49-F238E27FC236}">
                  <a16:creationId xmlns:a16="http://schemas.microsoft.com/office/drawing/2014/main" id="{F1DD3B30-17BC-4587-97E8-4F15B5E55D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29" name="TextBox 28">
              <a:extLst>
                <a:ext uri="{FF2B5EF4-FFF2-40B4-BE49-F238E27FC236}">
                  <a16:creationId xmlns:a16="http://schemas.microsoft.com/office/drawing/2014/main" id="{52DC1B1E-4976-4EC5-9B9A-4C34390E08D1}"/>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gấu</a:t>
              </a:r>
            </a:p>
          </p:txBody>
        </p:sp>
      </p:grpSp>
      <p:grpSp>
        <p:nvGrpSpPr>
          <p:cNvPr id="33" name="Group 32">
            <a:extLst>
              <a:ext uri="{FF2B5EF4-FFF2-40B4-BE49-F238E27FC236}">
                <a16:creationId xmlns:a16="http://schemas.microsoft.com/office/drawing/2014/main" id="{224FCE75-7009-4DBB-80F4-B6490A8127BC}"/>
              </a:ext>
            </a:extLst>
          </p:cNvPr>
          <p:cNvGrpSpPr/>
          <p:nvPr/>
        </p:nvGrpSpPr>
        <p:grpSpPr>
          <a:xfrm rot="20019534">
            <a:off x="7910805" y="4030632"/>
            <a:ext cx="1063439" cy="1999267"/>
            <a:chOff x="6303548" y="2320066"/>
            <a:chExt cx="1063439" cy="1999267"/>
          </a:xfrm>
        </p:grpSpPr>
        <p:pic>
          <p:nvPicPr>
            <p:cNvPr id="34" name="Picture 33">
              <a:extLst>
                <a:ext uri="{FF2B5EF4-FFF2-40B4-BE49-F238E27FC236}">
                  <a16:creationId xmlns:a16="http://schemas.microsoft.com/office/drawing/2014/main" id="{ECB67F3D-48C5-4F8C-A952-233D34F25D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35" name="TextBox 34">
              <a:extLst>
                <a:ext uri="{FF2B5EF4-FFF2-40B4-BE49-F238E27FC236}">
                  <a16:creationId xmlns:a16="http://schemas.microsoft.com/office/drawing/2014/main" id="{A4959D8D-4959-4002-B675-1491452EB81D}"/>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ghi</a:t>
              </a:r>
            </a:p>
          </p:txBody>
        </p:sp>
      </p:grpSp>
      <p:grpSp>
        <p:nvGrpSpPr>
          <p:cNvPr id="50" name="Group 49">
            <a:extLst>
              <a:ext uri="{FF2B5EF4-FFF2-40B4-BE49-F238E27FC236}">
                <a16:creationId xmlns:a16="http://schemas.microsoft.com/office/drawing/2014/main" id="{F8D3FBC8-0EA7-4700-97A2-CFF1D526B43E}"/>
              </a:ext>
            </a:extLst>
          </p:cNvPr>
          <p:cNvGrpSpPr/>
          <p:nvPr/>
        </p:nvGrpSpPr>
        <p:grpSpPr>
          <a:xfrm rot="20977835">
            <a:off x="10499557" y="3863617"/>
            <a:ext cx="1063439" cy="1999267"/>
            <a:chOff x="6303548" y="2320066"/>
            <a:chExt cx="1063439" cy="1999267"/>
          </a:xfrm>
        </p:grpSpPr>
        <p:pic>
          <p:nvPicPr>
            <p:cNvPr id="51" name="Picture 50">
              <a:extLst>
                <a:ext uri="{FF2B5EF4-FFF2-40B4-BE49-F238E27FC236}">
                  <a16:creationId xmlns:a16="http://schemas.microsoft.com/office/drawing/2014/main" id="{DAE7043A-CFEE-4504-B69F-CDAA95D332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52" name="TextBox 51">
              <a:extLst>
                <a:ext uri="{FF2B5EF4-FFF2-40B4-BE49-F238E27FC236}">
                  <a16:creationId xmlns:a16="http://schemas.microsoft.com/office/drawing/2014/main" id="{24E48692-886A-483D-A976-EDA8778CE91B}"/>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ghê</a:t>
              </a:r>
            </a:p>
          </p:txBody>
        </p:sp>
      </p:grpSp>
      <p:grpSp>
        <p:nvGrpSpPr>
          <p:cNvPr id="53" name="Group 52">
            <a:extLst>
              <a:ext uri="{FF2B5EF4-FFF2-40B4-BE49-F238E27FC236}">
                <a16:creationId xmlns:a16="http://schemas.microsoft.com/office/drawing/2014/main" id="{9678AAB8-B117-4307-9A2E-B04E7A511F73}"/>
              </a:ext>
            </a:extLst>
          </p:cNvPr>
          <p:cNvGrpSpPr/>
          <p:nvPr/>
        </p:nvGrpSpPr>
        <p:grpSpPr>
          <a:xfrm rot="19884133">
            <a:off x="9845326" y="3863615"/>
            <a:ext cx="1063439" cy="1999267"/>
            <a:chOff x="6303548" y="2320066"/>
            <a:chExt cx="1063439" cy="1999267"/>
          </a:xfrm>
        </p:grpSpPr>
        <p:pic>
          <p:nvPicPr>
            <p:cNvPr id="54" name="Picture 53">
              <a:extLst>
                <a:ext uri="{FF2B5EF4-FFF2-40B4-BE49-F238E27FC236}">
                  <a16:creationId xmlns:a16="http://schemas.microsoft.com/office/drawing/2014/main" id="{B61F6597-4A58-41B8-AB82-A26B141E6F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55" name="TextBox 54">
              <a:extLst>
                <a:ext uri="{FF2B5EF4-FFF2-40B4-BE49-F238E27FC236}">
                  <a16:creationId xmlns:a16="http://schemas.microsoft.com/office/drawing/2014/main" id="{F8B4D27C-24A5-4BF4-8C5A-3E60DA08DEBA}"/>
                </a:ext>
              </a:extLst>
            </p:cNvPr>
            <p:cNvSpPr txBox="1"/>
            <p:nvPr/>
          </p:nvSpPr>
          <p:spPr>
            <a:xfrm rot="1033508">
              <a:off x="6382288" y="2879810"/>
              <a:ext cx="905957" cy="400110"/>
            </a:xfrm>
            <a:prstGeom prst="rect">
              <a:avLst/>
            </a:prstGeom>
            <a:solidFill>
              <a:schemeClr val="bg1"/>
            </a:solidFill>
            <a:effectLst>
              <a:softEdge rad="127000"/>
            </a:effectLst>
          </p:spPr>
          <p:txBody>
            <a:bodyPr wrap="square" rtlCol="0">
              <a:spAutoFit/>
            </a:bodyPr>
            <a:lstStyle/>
            <a:p>
              <a:pPr algn="ctr"/>
              <a:r>
                <a:rPr lang="en-US" sz="2000">
                  <a:latin typeface="Arial-Rounded" panose="020B0500000000000000" pitchFamily="34" charset="0"/>
                  <a:ea typeface="Arial-Rounded" panose="020B0500000000000000" pitchFamily="34" charset="0"/>
                  <a:cs typeface="Arial-Rounded" panose="020B0500000000000000" pitchFamily="34" charset="0"/>
                </a:rPr>
                <a:t>ghềnh</a:t>
              </a:r>
            </a:p>
          </p:txBody>
        </p:sp>
      </p:grpSp>
      <p:grpSp>
        <p:nvGrpSpPr>
          <p:cNvPr id="56" name="Group 55">
            <a:extLst>
              <a:ext uri="{FF2B5EF4-FFF2-40B4-BE49-F238E27FC236}">
                <a16:creationId xmlns:a16="http://schemas.microsoft.com/office/drawing/2014/main" id="{F8B4159F-EB30-4950-AD2D-D12ECEAAF0F9}"/>
              </a:ext>
            </a:extLst>
          </p:cNvPr>
          <p:cNvGrpSpPr/>
          <p:nvPr/>
        </p:nvGrpSpPr>
        <p:grpSpPr>
          <a:xfrm>
            <a:off x="2577162" y="4082872"/>
            <a:ext cx="1063439" cy="1999267"/>
            <a:chOff x="6303548" y="2320066"/>
            <a:chExt cx="1063439" cy="1999267"/>
          </a:xfrm>
        </p:grpSpPr>
        <p:pic>
          <p:nvPicPr>
            <p:cNvPr id="57" name="Picture 56">
              <a:extLst>
                <a:ext uri="{FF2B5EF4-FFF2-40B4-BE49-F238E27FC236}">
                  <a16:creationId xmlns:a16="http://schemas.microsoft.com/office/drawing/2014/main" id="{9AC95523-AE7E-4060-82DF-31FAB9BAC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58" name="TextBox 57">
              <a:extLst>
                <a:ext uri="{FF2B5EF4-FFF2-40B4-BE49-F238E27FC236}">
                  <a16:creationId xmlns:a16="http://schemas.microsoft.com/office/drawing/2014/main" id="{76A9E2EB-52BF-4EFC-97AA-927F48BAB0E5}"/>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gồng</a:t>
              </a:r>
            </a:p>
          </p:txBody>
        </p:sp>
      </p:grpSp>
      <p:grpSp>
        <p:nvGrpSpPr>
          <p:cNvPr id="65" name="Group 64">
            <a:extLst>
              <a:ext uri="{FF2B5EF4-FFF2-40B4-BE49-F238E27FC236}">
                <a16:creationId xmlns:a16="http://schemas.microsoft.com/office/drawing/2014/main" id="{525E02DF-6A3A-4DE7-B031-5E1E0A7B306E}"/>
              </a:ext>
            </a:extLst>
          </p:cNvPr>
          <p:cNvGrpSpPr/>
          <p:nvPr/>
        </p:nvGrpSpPr>
        <p:grpSpPr>
          <a:xfrm rot="19761337">
            <a:off x="498692" y="3924382"/>
            <a:ext cx="1063439" cy="1999267"/>
            <a:chOff x="6303548" y="2320066"/>
            <a:chExt cx="1063439" cy="1999267"/>
          </a:xfrm>
        </p:grpSpPr>
        <p:pic>
          <p:nvPicPr>
            <p:cNvPr id="66" name="Picture 65">
              <a:extLst>
                <a:ext uri="{FF2B5EF4-FFF2-40B4-BE49-F238E27FC236}">
                  <a16:creationId xmlns:a16="http://schemas.microsoft.com/office/drawing/2014/main" id="{B9A4FCE4-D976-4BFA-8584-569090467B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67" name="TextBox 66">
              <a:extLst>
                <a:ext uri="{FF2B5EF4-FFF2-40B4-BE49-F238E27FC236}">
                  <a16:creationId xmlns:a16="http://schemas.microsoft.com/office/drawing/2014/main" id="{4FE4471F-F3B3-48AD-83FB-BCB08757BBF1}"/>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gà</a:t>
              </a:r>
            </a:p>
          </p:txBody>
        </p:sp>
      </p:grpSp>
      <p:grpSp>
        <p:nvGrpSpPr>
          <p:cNvPr id="44" name="Group 43">
            <a:extLst>
              <a:ext uri="{FF2B5EF4-FFF2-40B4-BE49-F238E27FC236}">
                <a16:creationId xmlns:a16="http://schemas.microsoft.com/office/drawing/2014/main" id="{F46CA78B-641F-4193-B140-AC584A476F9F}"/>
              </a:ext>
            </a:extLst>
          </p:cNvPr>
          <p:cNvGrpSpPr/>
          <p:nvPr/>
        </p:nvGrpSpPr>
        <p:grpSpPr>
          <a:xfrm rot="20994778">
            <a:off x="1885654" y="3971236"/>
            <a:ext cx="1063439" cy="1999267"/>
            <a:chOff x="6303548" y="2320066"/>
            <a:chExt cx="1063439" cy="1999267"/>
          </a:xfrm>
        </p:grpSpPr>
        <p:pic>
          <p:nvPicPr>
            <p:cNvPr id="45" name="Picture 44">
              <a:extLst>
                <a:ext uri="{FF2B5EF4-FFF2-40B4-BE49-F238E27FC236}">
                  <a16:creationId xmlns:a16="http://schemas.microsoft.com/office/drawing/2014/main" id="{55BB0BA2-91D6-42A1-B9DE-BB98F291C1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46" name="TextBox 45">
              <a:extLst>
                <a:ext uri="{FF2B5EF4-FFF2-40B4-BE49-F238E27FC236}">
                  <a16:creationId xmlns:a16="http://schemas.microsoft.com/office/drawing/2014/main" id="{B09AB83F-962A-4704-9DB2-C116DC103B10}"/>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gửi</a:t>
              </a:r>
            </a:p>
          </p:txBody>
        </p:sp>
      </p:grpSp>
      <p:grpSp>
        <p:nvGrpSpPr>
          <p:cNvPr id="38" name="Group 37">
            <a:extLst>
              <a:ext uri="{FF2B5EF4-FFF2-40B4-BE49-F238E27FC236}">
                <a16:creationId xmlns:a16="http://schemas.microsoft.com/office/drawing/2014/main" id="{B4F43530-89BB-4335-B9D0-71E4AAD2CD55}"/>
              </a:ext>
            </a:extLst>
          </p:cNvPr>
          <p:cNvGrpSpPr/>
          <p:nvPr/>
        </p:nvGrpSpPr>
        <p:grpSpPr>
          <a:xfrm rot="20770479">
            <a:off x="1193149" y="3957701"/>
            <a:ext cx="1063439" cy="1999267"/>
            <a:chOff x="6303548" y="2320066"/>
            <a:chExt cx="1063439" cy="1999267"/>
          </a:xfrm>
        </p:grpSpPr>
        <p:pic>
          <p:nvPicPr>
            <p:cNvPr id="39" name="Picture 38">
              <a:extLst>
                <a:ext uri="{FF2B5EF4-FFF2-40B4-BE49-F238E27FC236}">
                  <a16:creationId xmlns:a16="http://schemas.microsoft.com/office/drawing/2014/main" id="{C455CDDE-90AE-4C3F-B779-ED35085C3C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40" name="TextBox 39">
              <a:extLst>
                <a:ext uri="{FF2B5EF4-FFF2-40B4-BE49-F238E27FC236}">
                  <a16:creationId xmlns:a16="http://schemas.microsoft.com/office/drawing/2014/main" id="{22F21940-AF19-4D9D-BFF2-0BC2CEA4B40D}"/>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gạo</a:t>
              </a:r>
            </a:p>
          </p:txBody>
        </p:sp>
      </p:grpSp>
      <p:grpSp>
        <p:nvGrpSpPr>
          <p:cNvPr id="68" name="Group 67">
            <a:extLst>
              <a:ext uri="{FF2B5EF4-FFF2-40B4-BE49-F238E27FC236}">
                <a16:creationId xmlns:a16="http://schemas.microsoft.com/office/drawing/2014/main" id="{B4E19B69-B33A-44BE-A340-84CFE9F617EF}"/>
              </a:ext>
            </a:extLst>
          </p:cNvPr>
          <p:cNvGrpSpPr/>
          <p:nvPr/>
        </p:nvGrpSpPr>
        <p:grpSpPr>
          <a:xfrm rot="19761337">
            <a:off x="492420" y="894516"/>
            <a:ext cx="1048117" cy="1970461"/>
            <a:chOff x="6303548" y="2320066"/>
            <a:chExt cx="1063439" cy="1999267"/>
          </a:xfrm>
        </p:grpSpPr>
        <p:pic>
          <p:nvPicPr>
            <p:cNvPr id="69" name="Picture 68">
              <a:extLst>
                <a:ext uri="{FF2B5EF4-FFF2-40B4-BE49-F238E27FC236}">
                  <a16:creationId xmlns:a16="http://schemas.microsoft.com/office/drawing/2014/main" id="{040D79DF-26E0-4CB1-898F-129F61DA92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70" name="TextBox 69">
              <a:extLst>
                <a:ext uri="{FF2B5EF4-FFF2-40B4-BE49-F238E27FC236}">
                  <a16:creationId xmlns:a16="http://schemas.microsoft.com/office/drawing/2014/main" id="{C5AEE90A-4F6C-4AC5-A338-3376A4B17AB1}"/>
                </a:ext>
              </a:extLst>
            </p:cNvPr>
            <p:cNvSpPr txBox="1"/>
            <p:nvPr/>
          </p:nvSpPr>
          <p:spPr>
            <a:xfrm rot="1033508">
              <a:off x="6382288" y="2845659"/>
              <a:ext cx="905957" cy="468414"/>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à</a:t>
              </a:r>
            </a:p>
          </p:txBody>
        </p:sp>
      </p:grpSp>
      <p:grpSp>
        <p:nvGrpSpPr>
          <p:cNvPr id="71" name="Group 70">
            <a:extLst>
              <a:ext uri="{FF2B5EF4-FFF2-40B4-BE49-F238E27FC236}">
                <a16:creationId xmlns:a16="http://schemas.microsoft.com/office/drawing/2014/main" id="{F74C612E-A2A9-4A4D-BDC5-89E7ADEE529E}"/>
              </a:ext>
            </a:extLst>
          </p:cNvPr>
          <p:cNvGrpSpPr/>
          <p:nvPr/>
        </p:nvGrpSpPr>
        <p:grpSpPr>
          <a:xfrm rot="20770479">
            <a:off x="3133299" y="1125140"/>
            <a:ext cx="1063439" cy="1999267"/>
            <a:chOff x="6303548" y="2320066"/>
            <a:chExt cx="1063439" cy="1999267"/>
          </a:xfrm>
        </p:grpSpPr>
        <p:pic>
          <p:nvPicPr>
            <p:cNvPr id="72" name="Picture 71">
              <a:extLst>
                <a:ext uri="{FF2B5EF4-FFF2-40B4-BE49-F238E27FC236}">
                  <a16:creationId xmlns:a16="http://schemas.microsoft.com/office/drawing/2014/main" id="{567A3A8F-941D-4C78-ADDA-28CE55048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73" name="TextBox 72">
              <a:extLst>
                <a:ext uri="{FF2B5EF4-FFF2-40B4-BE49-F238E27FC236}">
                  <a16:creationId xmlns:a16="http://schemas.microsoft.com/office/drawing/2014/main" id="{9FEC9DF7-36FC-4792-9F5E-514EEA1DFFD9}"/>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ạo</a:t>
              </a:r>
            </a:p>
          </p:txBody>
        </p:sp>
      </p:grpSp>
      <p:grpSp>
        <p:nvGrpSpPr>
          <p:cNvPr id="74" name="Group 73">
            <a:extLst>
              <a:ext uri="{FF2B5EF4-FFF2-40B4-BE49-F238E27FC236}">
                <a16:creationId xmlns:a16="http://schemas.microsoft.com/office/drawing/2014/main" id="{91C973F7-BD6D-4648-AC96-14B7BE8CCEDA}"/>
              </a:ext>
            </a:extLst>
          </p:cNvPr>
          <p:cNvGrpSpPr/>
          <p:nvPr/>
        </p:nvGrpSpPr>
        <p:grpSpPr>
          <a:xfrm rot="20994778">
            <a:off x="8267470" y="622227"/>
            <a:ext cx="1063439" cy="1999267"/>
            <a:chOff x="6303548" y="2320066"/>
            <a:chExt cx="1063439" cy="1999267"/>
          </a:xfrm>
        </p:grpSpPr>
        <p:pic>
          <p:nvPicPr>
            <p:cNvPr id="75" name="Picture 74">
              <a:extLst>
                <a:ext uri="{FF2B5EF4-FFF2-40B4-BE49-F238E27FC236}">
                  <a16:creationId xmlns:a16="http://schemas.microsoft.com/office/drawing/2014/main" id="{27461335-AEED-4858-B097-BDE609117B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76" name="TextBox 75">
              <a:extLst>
                <a:ext uri="{FF2B5EF4-FFF2-40B4-BE49-F238E27FC236}">
                  <a16:creationId xmlns:a16="http://schemas.microsoft.com/office/drawing/2014/main" id="{D1E3E450-15AF-4C96-B8B4-EFA957DD74CA}"/>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ửi</a:t>
              </a:r>
            </a:p>
          </p:txBody>
        </p:sp>
      </p:grpSp>
      <p:grpSp>
        <p:nvGrpSpPr>
          <p:cNvPr id="77" name="Group 76">
            <a:extLst>
              <a:ext uri="{FF2B5EF4-FFF2-40B4-BE49-F238E27FC236}">
                <a16:creationId xmlns:a16="http://schemas.microsoft.com/office/drawing/2014/main" id="{23BC8C5F-8F7D-43F3-A9F5-220B2CD57F9E}"/>
              </a:ext>
            </a:extLst>
          </p:cNvPr>
          <p:cNvGrpSpPr/>
          <p:nvPr/>
        </p:nvGrpSpPr>
        <p:grpSpPr>
          <a:xfrm>
            <a:off x="10835071" y="704293"/>
            <a:ext cx="1063439" cy="1999267"/>
            <a:chOff x="6303548" y="2320066"/>
            <a:chExt cx="1063439" cy="1999267"/>
          </a:xfrm>
        </p:grpSpPr>
        <p:pic>
          <p:nvPicPr>
            <p:cNvPr id="78" name="Picture 77">
              <a:extLst>
                <a:ext uri="{FF2B5EF4-FFF2-40B4-BE49-F238E27FC236}">
                  <a16:creationId xmlns:a16="http://schemas.microsoft.com/office/drawing/2014/main" id="{F999B1F7-A03A-4619-ACF9-0CCCC85FA5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79" name="TextBox 78">
              <a:extLst>
                <a:ext uri="{FF2B5EF4-FFF2-40B4-BE49-F238E27FC236}">
                  <a16:creationId xmlns:a16="http://schemas.microsoft.com/office/drawing/2014/main" id="{04E519EB-4ED3-4C21-BB73-EEAA586FFE4D}"/>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ồng</a:t>
              </a:r>
            </a:p>
          </p:txBody>
        </p:sp>
      </p:grpSp>
      <p:grpSp>
        <p:nvGrpSpPr>
          <p:cNvPr id="80" name="Group 79">
            <a:extLst>
              <a:ext uri="{FF2B5EF4-FFF2-40B4-BE49-F238E27FC236}">
                <a16:creationId xmlns:a16="http://schemas.microsoft.com/office/drawing/2014/main" id="{A97124D6-83AA-4D10-9174-A65F93BD5DF5}"/>
              </a:ext>
            </a:extLst>
          </p:cNvPr>
          <p:cNvGrpSpPr/>
          <p:nvPr/>
        </p:nvGrpSpPr>
        <p:grpSpPr>
          <a:xfrm>
            <a:off x="5745445" y="2086532"/>
            <a:ext cx="1063439" cy="1999267"/>
            <a:chOff x="6303548" y="2320066"/>
            <a:chExt cx="1063439" cy="1999267"/>
          </a:xfrm>
        </p:grpSpPr>
        <p:pic>
          <p:nvPicPr>
            <p:cNvPr id="81" name="Picture 80">
              <a:extLst>
                <a:ext uri="{FF2B5EF4-FFF2-40B4-BE49-F238E27FC236}">
                  <a16:creationId xmlns:a16="http://schemas.microsoft.com/office/drawing/2014/main" id="{56877C8A-F5B6-4288-AB37-B55D21DAC5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548" y="2320066"/>
              <a:ext cx="1063439" cy="1999267"/>
            </a:xfrm>
            <a:prstGeom prst="rect">
              <a:avLst/>
            </a:prstGeom>
          </p:spPr>
        </p:pic>
        <p:sp>
          <p:nvSpPr>
            <p:cNvPr id="82" name="TextBox 81">
              <a:extLst>
                <a:ext uri="{FF2B5EF4-FFF2-40B4-BE49-F238E27FC236}">
                  <a16:creationId xmlns:a16="http://schemas.microsoft.com/office/drawing/2014/main" id="{3514B335-FBDF-472B-A319-BDC77B15EF7B}"/>
                </a:ext>
              </a:extLst>
            </p:cNvPr>
            <p:cNvSpPr txBox="1"/>
            <p:nvPr/>
          </p:nvSpPr>
          <p:spPr>
            <a:xfrm rot="1033508">
              <a:off x="6382288" y="2849033"/>
              <a:ext cx="905957" cy="461665"/>
            </a:xfrm>
            <a:prstGeom prst="rect">
              <a:avLst/>
            </a:prstGeom>
            <a:solidFill>
              <a:schemeClr val="bg1"/>
            </a:solidFill>
            <a:effectLst>
              <a:softEdge rad="127000"/>
            </a:effectLst>
          </p:spPr>
          <p:txBody>
            <a:bodyPr wrap="square" rtlCol="0">
              <a:spAutoFit/>
            </a:bodyPr>
            <a:lstStyle/>
            <a:p>
              <a:pPr algn="ctr"/>
              <a:r>
                <a:rPr lang="en-US" sz="2400">
                  <a:latin typeface="Arial-Rounded" panose="020B0500000000000000" pitchFamily="34" charset="0"/>
                  <a:ea typeface="Arial-Rounded" panose="020B0500000000000000" pitchFamily="34" charset="0"/>
                  <a:cs typeface="Arial-Rounded" panose="020B0500000000000000" pitchFamily="34" charset="0"/>
                </a:rPr>
                <a:t>ấu</a:t>
              </a:r>
            </a:p>
          </p:txBody>
        </p:sp>
      </p:grpSp>
      <p:pic>
        <p:nvPicPr>
          <p:cNvPr id="20" name="Picture 19">
            <a:extLst>
              <a:ext uri="{FF2B5EF4-FFF2-40B4-BE49-F238E27FC236}">
                <a16:creationId xmlns:a16="http://schemas.microsoft.com/office/drawing/2014/main" id="{01244765-ADB0-44D0-99B7-4217E120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203" y="4970871"/>
            <a:ext cx="4772857" cy="1675372"/>
          </a:xfrm>
          <a:prstGeom prst="rect">
            <a:avLst/>
          </a:prstGeom>
        </p:spPr>
      </p:pic>
      <p:sp>
        <p:nvSpPr>
          <p:cNvPr id="21" name="TextBox 20">
            <a:extLst>
              <a:ext uri="{FF2B5EF4-FFF2-40B4-BE49-F238E27FC236}">
                <a16:creationId xmlns:a16="http://schemas.microsoft.com/office/drawing/2014/main" id="{783BB2D7-5656-421F-A64E-FEBD3C4BBA32}"/>
              </a:ext>
            </a:extLst>
          </p:cNvPr>
          <p:cNvSpPr txBox="1"/>
          <p:nvPr/>
        </p:nvSpPr>
        <p:spPr>
          <a:xfrm>
            <a:off x="1178347" y="5322397"/>
            <a:ext cx="2077851" cy="1218796"/>
          </a:xfrm>
          <a:prstGeom prst="rect">
            <a:avLst/>
          </a:prstGeom>
          <a:solidFill>
            <a:schemeClr val="bg1"/>
          </a:solidFill>
          <a:effectLst>
            <a:softEdge rad="127000"/>
          </a:effectLst>
        </p:spPr>
        <p:txBody>
          <a:bodyPr wrap="square" rtlCol="0">
            <a:spAutoFit/>
          </a:bodyPr>
          <a:lstStyle/>
          <a:p>
            <a:pPr algn="ctr"/>
            <a:r>
              <a:rPr lang="en-US" sz="6600">
                <a:latin typeface="Arial-Rounded" panose="020B0500000000000000" pitchFamily="34" charset="0"/>
                <a:ea typeface="Arial-Rounded" panose="020B0500000000000000" pitchFamily="34" charset="0"/>
                <a:cs typeface="Arial-Rounded" panose="020B0500000000000000" pitchFamily="34" charset="0"/>
              </a:rPr>
              <a:t>g</a:t>
            </a:r>
          </a:p>
        </p:txBody>
      </p:sp>
      <p:pic>
        <p:nvPicPr>
          <p:cNvPr id="23" name="Picture 22">
            <a:extLst>
              <a:ext uri="{FF2B5EF4-FFF2-40B4-BE49-F238E27FC236}">
                <a16:creationId xmlns:a16="http://schemas.microsoft.com/office/drawing/2014/main" id="{EADA32DA-DFBE-456B-BC57-BE4CE9F0D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5671" y="4970871"/>
            <a:ext cx="4772857" cy="1675372"/>
          </a:xfrm>
          <a:prstGeom prst="rect">
            <a:avLst/>
          </a:prstGeom>
        </p:spPr>
      </p:pic>
      <p:sp>
        <p:nvSpPr>
          <p:cNvPr id="24" name="TextBox 23">
            <a:extLst>
              <a:ext uri="{FF2B5EF4-FFF2-40B4-BE49-F238E27FC236}">
                <a16:creationId xmlns:a16="http://schemas.microsoft.com/office/drawing/2014/main" id="{4BD6C33A-FC8A-42C2-8172-DEC6498700CE}"/>
              </a:ext>
            </a:extLst>
          </p:cNvPr>
          <p:cNvSpPr txBox="1"/>
          <p:nvPr/>
        </p:nvSpPr>
        <p:spPr>
          <a:xfrm>
            <a:off x="8682337" y="5238510"/>
            <a:ext cx="2205615" cy="1218796"/>
          </a:xfrm>
          <a:prstGeom prst="rect">
            <a:avLst/>
          </a:prstGeom>
          <a:solidFill>
            <a:schemeClr val="bg1"/>
          </a:solidFill>
          <a:effectLst>
            <a:softEdge rad="127000"/>
          </a:effectLst>
        </p:spPr>
        <p:txBody>
          <a:bodyPr wrap="square" rtlCol="0">
            <a:spAutoFit/>
          </a:bodyPr>
          <a:lstStyle/>
          <a:p>
            <a:pPr algn="ctr"/>
            <a:r>
              <a:rPr lang="en-US" sz="6600">
                <a:latin typeface="Arial-Rounded" panose="020B0500000000000000" pitchFamily="34" charset="0"/>
                <a:ea typeface="Arial-Rounded" panose="020B0500000000000000" pitchFamily="34" charset="0"/>
                <a:cs typeface="Arial-Rounded" panose="020B0500000000000000" pitchFamily="34" charset="0"/>
              </a:rPr>
              <a:t>gh</a:t>
            </a:r>
          </a:p>
        </p:txBody>
      </p:sp>
      <p:sp>
        <p:nvSpPr>
          <p:cNvPr id="85" name="TextBox 84">
            <a:extLst>
              <a:ext uri="{FF2B5EF4-FFF2-40B4-BE49-F238E27FC236}">
                <a16:creationId xmlns:a16="http://schemas.microsoft.com/office/drawing/2014/main" id="{96AC438E-7D34-8188-F726-FC8B10255A75}"/>
              </a:ext>
            </a:extLst>
          </p:cNvPr>
          <p:cNvSpPr txBox="1"/>
          <p:nvPr/>
        </p:nvSpPr>
        <p:spPr>
          <a:xfrm>
            <a:off x="4311001" y="6620630"/>
            <a:ext cx="6817894" cy="365356"/>
          </a:xfrm>
          <a:prstGeom prst="rect">
            <a:avLst/>
          </a:prstGeom>
          <a:noFill/>
        </p:spPr>
        <p:txBody>
          <a:bodyPr wrap="square">
            <a:spAutoFit/>
          </a:bodyPr>
          <a:lstStyle/>
          <a:p>
            <a:r>
              <a:rPr lang="en-US" baseline="0"/>
              <a:t>Click vào củ cà rốt cho nó di chuyển</a:t>
            </a:r>
            <a:endParaRPr lang="en-US"/>
          </a:p>
        </p:txBody>
      </p:sp>
    </p:spTree>
    <p:extLst>
      <p:ext uri="{BB962C8B-B14F-4D97-AF65-F5344CB8AC3E}">
        <p14:creationId xmlns:p14="http://schemas.microsoft.com/office/powerpoint/2010/main" val="382262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7.83188E-9 -4.07407E-6 L -0.00457 0.42593 " pathEditMode="relative" rAng="0" ptsTypes="AA">
                                      <p:cBhvr>
                                        <p:cTn id="6" dur="2000" fill="hold"/>
                                        <p:tgtEl>
                                          <p:spTgt spid="68"/>
                                        </p:tgtEl>
                                        <p:attrNameLst>
                                          <p:attrName>ppt_x</p:attrName>
                                          <p:attrName>ppt_y</p:attrName>
                                        </p:attrNameLst>
                                      </p:cBhvr>
                                      <p:rCtr x="-235" y="21296"/>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68"/>
                                        </p:tgtEl>
                                      </p:cBhvr>
                                    </p:animEffect>
                                    <p:set>
                                      <p:cBhvr>
                                        <p:cTn id="10" dur="1" fill="hold">
                                          <p:stCondLst>
                                            <p:cond delay="9"/>
                                          </p:stCondLst>
                                        </p:cTn>
                                        <p:tgtEl>
                                          <p:spTgt spid="6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10"/>
                                        <p:tgtEl>
                                          <p:spTgt spid="65"/>
                                        </p:tgtEl>
                                      </p:cBhvr>
                                    </p:animEffect>
                                  </p:childTnLst>
                                </p:cTn>
                              </p:par>
                            </p:childTnLst>
                          </p:cTn>
                        </p:par>
                      </p:childTnLst>
                    </p:cTn>
                  </p:par>
                </p:childTnLst>
              </p:cTn>
              <p:nextCondLst>
                <p:cond evt="onClick" delay="0">
                  <p:tgtEl>
                    <p:spTgt spid="68"/>
                  </p:tgtEl>
                </p:cond>
              </p:nextCondLst>
            </p:seq>
            <p:seq concurrent="1" nextAc="seek">
              <p:cTn id="14" restart="whenNotActive" fill="hold" evtFilter="cancelBubble" nodeType="interactiveSeq">
                <p:stCondLst>
                  <p:cond evt="onClick" delay="0">
                    <p:tgtEl>
                      <p:spTgt spid="71"/>
                    </p:tgtEl>
                  </p:cond>
                </p:stCondLst>
                <p:endSync evt="end" delay="0">
                  <p:rtn val="all"/>
                </p:endSync>
                <p:childTnLst>
                  <p:par>
                    <p:cTn id="15" fill="hold">
                      <p:stCondLst>
                        <p:cond delay="0"/>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31549E-6 -2.22222E-6 L -0.16265 0.42153 " pathEditMode="relative" rAng="0" ptsTypes="AA">
                                      <p:cBhvr>
                                        <p:cTn id="18" dur="2000" fill="hold"/>
                                        <p:tgtEl>
                                          <p:spTgt spid="71"/>
                                        </p:tgtEl>
                                        <p:attrNameLst>
                                          <p:attrName>ppt_x</p:attrName>
                                          <p:attrName>ppt_y</p:attrName>
                                        </p:attrNameLst>
                                      </p:cBhvr>
                                      <p:rCtr x="-8132" y="21065"/>
                                    </p:animMotion>
                                  </p:childTnLst>
                                </p:cTn>
                              </p:par>
                            </p:childTnLst>
                          </p:cTn>
                        </p:par>
                        <p:par>
                          <p:cTn id="19" fill="hold">
                            <p:stCondLst>
                              <p:cond delay="2000"/>
                            </p:stCondLst>
                            <p:childTnLst>
                              <p:par>
                                <p:cTn id="20" presetID="10" presetClass="exit" presetSubtype="0" fill="hold" nodeType="afterEffect">
                                  <p:stCondLst>
                                    <p:cond delay="0"/>
                                  </p:stCondLst>
                                  <p:childTnLst>
                                    <p:animEffect transition="out" filter="fade">
                                      <p:cBhvr>
                                        <p:cTn id="21" dur="10"/>
                                        <p:tgtEl>
                                          <p:spTgt spid="71"/>
                                        </p:tgtEl>
                                      </p:cBhvr>
                                    </p:animEffect>
                                    <p:set>
                                      <p:cBhvr>
                                        <p:cTn id="22" dur="1" fill="hold">
                                          <p:stCondLst>
                                            <p:cond delay="9"/>
                                          </p:stCondLst>
                                        </p:cTn>
                                        <p:tgtEl>
                                          <p:spTgt spid="71"/>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
                                        <p:tgtEl>
                                          <p:spTgt spid="38"/>
                                        </p:tgtEl>
                                      </p:cBhvr>
                                    </p:animEffect>
                                  </p:childTnLst>
                                </p:cTn>
                              </p:par>
                            </p:childTnLst>
                          </p:cTn>
                        </p:par>
                      </p:childTnLst>
                    </p:cTn>
                  </p:par>
                </p:childTnLst>
              </p:cTn>
              <p:nextCondLst>
                <p:cond evt="onClick" delay="0">
                  <p:tgtEl>
                    <p:spTgt spid="71"/>
                  </p:tgtEl>
                </p:cond>
              </p:nextCondLst>
            </p:seq>
            <p:seq concurrent="1" nextAc="seek">
              <p:cTn id="26" restart="whenNotActive" fill="hold" evtFilter="cancelBubble" nodeType="interactiveSeq">
                <p:stCondLst>
                  <p:cond evt="onClick" delay="0">
                    <p:tgtEl>
                      <p:spTgt spid="80"/>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6.10886E-7 0 L -0.19345 0.28588 " pathEditMode="relative" rAng="0" ptsTypes="AA">
                                      <p:cBhvr>
                                        <p:cTn id="30" dur="2000" fill="hold"/>
                                        <p:tgtEl>
                                          <p:spTgt spid="80"/>
                                        </p:tgtEl>
                                        <p:attrNameLst>
                                          <p:attrName>ppt_x</p:attrName>
                                          <p:attrName>ppt_y</p:attrName>
                                        </p:attrNameLst>
                                      </p:cBhvr>
                                      <p:rCtr x="-9672" y="14282"/>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
                                        <p:tgtEl>
                                          <p:spTgt spid="80"/>
                                        </p:tgtEl>
                                      </p:cBhvr>
                                    </p:animEffect>
                                    <p:set>
                                      <p:cBhvr>
                                        <p:cTn id="34" dur="1" fill="hold">
                                          <p:stCondLst>
                                            <p:cond delay="9"/>
                                          </p:stCondLst>
                                        </p:cTn>
                                        <p:tgtEl>
                                          <p:spTgt spid="80"/>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
                                        <p:tgtEl>
                                          <p:spTgt spid="25"/>
                                        </p:tgtEl>
                                      </p:cBhvr>
                                    </p:animEffect>
                                  </p:childTnLst>
                                </p:cTn>
                              </p:par>
                            </p:childTnLst>
                          </p:cTn>
                        </p:par>
                      </p:childTnLst>
                    </p:cTn>
                  </p:par>
                </p:childTnLst>
              </p:cTn>
              <p:nextCondLst>
                <p:cond evt="onClick" delay="0">
                  <p:tgtEl>
                    <p:spTgt spid="80"/>
                  </p:tgtEl>
                </p:cond>
              </p:nextCondLst>
            </p:seq>
            <p:seq concurrent="1" nextAc="seek">
              <p:cTn id="38" restart="whenNotActive" fill="hold" evtFilter="cancelBubble" nodeType="interactiveSeq">
                <p:stCondLst>
                  <p:cond evt="onClick" delay="0">
                    <p:tgtEl>
                      <p:spTgt spid="74"/>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78658E-6 -2.59259E-6 L -0.52773 0.49283 " pathEditMode="relative" rAng="0" ptsTypes="AA">
                                      <p:cBhvr>
                                        <p:cTn id="42" dur="2000" fill="hold"/>
                                        <p:tgtEl>
                                          <p:spTgt spid="74"/>
                                        </p:tgtEl>
                                        <p:attrNameLst>
                                          <p:attrName>ppt_x</p:attrName>
                                          <p:attrName>ppt_y</p:attrName>
                                        </p:attrNameLst>
                                      </p:cBhvr>
                                      <p:rCtr x="-26393" y="24630"/>
                                    </p:animMotion>
                                  </p:childTnLst>
                                </p:cTn>
                              </p:par>
                            </p:childTnLst>
                          </p:cTn>
                        </p:par>
                        <p:par>
                          <p:cTn id="43" fill="hold">
                            <p:stCondLst>
                              <p:cond delay="2000"/>
                            </p:stCondLst>
                            <p:childTnLst>
                              <p:par>
                                <p:cTn id="44" presetID="10" presetClass="exit" presetSubtype="0" fill="hold" nodeType="afterEffect">
                                  <p:stCondLst>
                                    <p:cond delay="0"/>
                                  </p:stCondLst>
                                  <p:childTnLst>
                                    <p:animEffect transition="out" filter="fade">
                                      <p:cBhvr>
                                        <p:cTn id="45" dur="10"/>
                                        <p:tgtEl>
                                          <p:spTgt spid="74"/>
                                        </p:tgtEl>
                                      </p:cBhvr>
                                    </p:animEffect>
                                    <p:set>
                                      <p:cBhvr>
                                        <p:cTn id="46" dur="1" fill="hold">
                                          <p:stCondLst>
                                            <p:cond delay="9"/>
                                          </p:stCondLst>
                                        </p:cTn>
                                        <p:tgtEl>
                                          <p:spTgt spid="74"/>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par>
                                <p:cTn id="47" presetID="10"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10"/>
                                        <p:tgtEl>
                                          <p:spTgt spid="44"/>
                                        </p:tgtEl>
                                      </p:cBhvr>
                                    </p:animEffect>
                                  </p:childTnLst>
                                </p:cTn>
                              </p:par>
                            </p:childTnLst>
                          </p:cTn>
                        </p:par>
                      </p:childTnLst>
                    </p:cTn>
                  </p:par>
                </p:childTnLst>
              </p:cTn>
              <p:nextCondLst>
                <p:cond evt="onClick" delay="0">
                  <p:tgtEl>
                    <p:spTgt spid="74"/>
                  </p:tgtEl>
                </p:cond>
              </p:nextCondLst>
            </p:seq>
            <p:seq concurrent="1" nextAc="seek">
              <p:cTn id="50" restart="whenNotActive" fill="hold" evtFilter="cancelBubble" nodeType="interactiveSeq">
                <p:stCondLst>
                  <p:cond evt="onClick" delay="0">
                    <p:tgtEl>
                      <p:spTgt spid="77"/>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3.83762E-6 3.7037E-7 L -0.68529 0.49236 " pathEditMode="relative" rAng="0" ptsTypes="AA">
                                      <p:cBhvr>
                                        <p:cTn id="54" dur="2000" fill="hold"/>
                                        <p:tgtEl>
                                          <p:spTgt spid="77"/>
                                        </p:tgtEl>
                                        <p:attrNameLst>
                                          <p:attrName>ppt_x</p:attrName>
                                          <p:attrName>ppt_y</p:attrName>
                                        </p:attrNameLst>
                                      </p:cBhvr>
                                      <p:rCtr x="-34264" y="24606"/>
                                    </p:animMotion>
                                  </p:childTnLst>
                                </p:cTn>
                              </p:par>
                            </p:childTnLst>
                          </p:cTn>
                        </p:par>
                        <p:par>
                          <p:cTn id="55" fill="hold">
                            <p:stCondLst>
                              <p:cond delay="2000"/>
                            </p:stCondLst>
                            <p:childTnLst>
                              <p:par>
                                <p:cTn id="56" presetID="10" presetClass="exit" presetSubtype="0" fill="hold" nodeType="afterEffect">
                                  <p:stCondLst>
                                    <p:cond delay="0"/>
                                  </p:stCondLst>
                                  <p:childTnLst>
                                    <p:animEffect transition="out" filter="fade">
                                      <p:cBhvr>
                                        <p:cTn id="57" dur="10"/>
                                        <p:tgtEl>
                                          <p:spTgt spid="77"/>
                                        </p:tgtEl>
                                      </p:cBhvr>
                                    </p:animEffect>
                                    <p:set>
                                      <p:cBhvr>
                                        <p:cTn id="58" dur="1" fill="hold">
                                          <p:stCondLst>
                                            <p:cond delay="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par>
                                <p:cTn id="59" presetID="10"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10"/>
                                        <p:tgtEl>
                                          <p:spTgt spid="56"/>
                                        </p:tgtEl>
                                      </p:cBhvr>
                                    </p:animEffect>
                                  </p:childTnLst>
                                </p:cTn>
                              </p:par>
                            </p:childTnLst>
                          </p:cTn>
                        </p:par>
                      </p:childTnLst>
                    </p:cTn>
                  </p:par>
                </p:childTnLst>
              </p:cTn>
              <p:nextCondLst>
                <p:cond evt="onClick" delay="0">
                  <p:tgtEl>
                    <p:spTgt spid="77"/>
                  </p:tgtEl>
                </p:cond>
              </p:nextCondLst>
            </p:seq>
            <p:seq concurrent="1" nextAc="seek">
              <p:cTn id="62" restart="whenNotActive" fill="hold" evtFilter="cancelBubble" nodeType="interactiveSeq">
                <p:stCondLst>
                  <p:cond evt="onClick" delay="0">
                    <p:tgtEl>
                      <p:spTgt spid="4"/>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26576E-6 1.48148E-6 L -0.13798 0.56736 " pathEditMode="relative" rAng="0" ptsTypes="AA">
                                      <p:cBhvr>
                                        <p:cTn id="66" dur="2000" fill="hold"/>
                                        <p:tgtEl>
                                          <p:spTgt spid="4"/>
                                        </p:tgtEl>
                                        <p:attrNameLst>
                                          <p:attrName>ppt_x</p:attrName>
                                          <p:attrName>ppt_y</p:attrName>
                                        </p:attrNameLst>
                                      </p:cBhvr>
                                      <p:rCtr x="-6905" y="28356"/>
                                    </p:animMotion>
                                  </p:childTnLst>
                                </p:cTn>
                              </p:par>
                            </p:childTnLst>
                          </p:cTn>
                        </p:par>
                        <p:par>
                          <p:cTn id="67" fill="hold">
                            <p:stCondLst>
                              <p:cond delay="2000"/>
                            </p:stCondLst>
                            <p:childTnLst>
                              <p:par>
                                <p:cTn id="68" presetID="10" presetClass="exit" presetSubtype="0" fill="hold" nodeType="afterEffect">
                                  <p:stCondLst>
                                    <p:cond delay="0"/>
                                  </p:stCondLst>
                                  <p:childTnLst>
                                    <p:animEffect transition="out" filter="fade">
                                      <p:cBhvr>
                                        <p:cTn id="69" dur="10"/>
                                        <p:tgtEl>
                                          <p:spTgt spid="4"/>
                                        </p:tgtEl>
                                      </p:cBhvr>
                                    </p:animEffect>
                                    <p:set>
                                      <p:cBhvr>
                                        <p:cTn id="70" dur="1" fill="hold">
                                          <p:stCondLst>
                                            <p:cond delay="9"/>
                                          </p:stCondLst>
                                        </p:cTn>
                                        <p:tgtEl>
                                          <p:spTgt spid="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chimes.wav"/>
                                        </p:tgtEl>
                                      </p:cMediaNode>
                                    </p:audio>
                                  </p:subTnLst>
                                </p:cTn>
                              </p:par>
                              <p:par>
                                <p:cTn id="71" presetID="10" presetClass="entr" presetSubtype="0"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
                                        <p:tgtEl>
                                          <p:spTgt spid="33"/>
                                        </p:tgtEl>
                                      </p:cBhvr>
                                    </p:animEffect>
                                  </p:childTnLst>
                                </p:cTn>
                              </p:par>
                            </p:childTnLst>
                          </p:cTn>
                        </p:par>
                      </p:childTnLst>
                    </p:cTn>
                  </p:par>
                </p:childTnLst>
              </p:cTn>
              <p:nextCondLst>
                <p:cond evt="onClick" delay="0">
                  <p:tgtEl>
                    <p:spTgt spid="4"/>
                  </p:tgtEl>
                </p:cond>
              </p:nextCondLst>
            </p:seq>
            <p:seq concurrent="1" nextAc="seek">
              <p:cTn id="74" restart="whenNotActive" fill="hold" evtFilter="cancelBubble" nodeType="interactiveSeq">
                <p:stCondLst>
                  <p:cond evt="onClick" delay="0">
                    <p:tgtEl>
                      <p:spTgt spid="22"/>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4.38585E-7 3.33333E-6 L 0.06579 0.31018 " pathEditMode="relative" rAng="0" ptsTypes="AA">
                                      <p:cBhvr>
                                        <p:cTn id="78" dur="2000" fill="hold"/>
                                        <p:tgtEl>
                                          <p:spTgt spid="22"/>
                                        </p:tgtEl>
                                        <p:attrNameLst>
                                          <p:attrName>ppt_x</p:attrName>
                                          <p:attrName>ppt_y</p:attrName>
                                        </p:attrNameLst>
                                      </p:cBhvr>
                                      <p:rCtr x="3289" y="15509"/>
                                    </p:animMotion>
                                  </p:childTnLst>
                                </p:cTn>
                              </p:par>
                            </p:childTnLst>
                          </p:cTn>
                        </p:par>
                        <p:par>
                          <p:cTn id="79" fill="hold">
                            <p:stCondLst>
                              <p:cond delay="2000"/>
                            </p:stCondLst>
                            <p:childTnLst>
                              <p:par>
                                <p:cTn id="80" presetID="10" presetClass="exit" presetSubtype="0" fill="hold" nodeType="afterEffect">
                                  <p:stCondLst>
                                    <p:cond delay="0"/>
                                  </p:stCondLst>
                                  <p:childTnLst>
                                    <p:animEffect transition="out" filter="fade">
                                      <p:cBhvr>
                                        <p:cTn id="81" dur="10"/>
                                        <p:tgtEl>
                                          <p:spTgt spid="22"/>
                                        </p:tgtEl>
                                      </p:cBhvr>
                                    </p:animEffect>
                                    <p:set>
                                      <p:cBhvr>
                                        <p:cTn id="82" dur="1" fill="hold">
                                          <p:stCondLst>
                                            <p:cond delay="9"/>
                                          </p:stCondLst>
                                        </p:cTn>
                                        <p:tgtEl>
                                          <p:spTgt spid="2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par>
                                <p:cTn id="83" presetID="10" presetClass="entr" presetSubtype="0" fill="hold" nodeType="withEffect">
                                  <p:stCondLst>
                                    <p:cond delay="0"/>
                                  </p:stCondLst>
                                  <p:childTnLst>
                                    <p:set>
                                      <p:cBhvr>
                                        <p:cTn id="84" dur="1" fill="hold">
                                          <p:stCondLst>
                                            <p:cond delay="0"/>
                                          </p:stCondLst>
                                        </p:cTn>
                                        <p:tgtEl>
                                          <p:spTgt spid="41"/>
                                        </p:tgtEl>
                                        <p:attrNameLst>
                                          <p:attrName>style.visibility</p:attrName>
                                        </p:attrNameLst>
                                      </p:cBhvr>
                                      <p:to>
                                        <p:strVal val="visible"/>
                                      </p:to>
                                    </p:set>
                                    <p:animEffect transition="in" filter="fade">
                                      <p:cBhvr>
                                        <p:cTn id="85" dur="10"/>
                                        <p:tgtEl>
                                          <p:spTgt spid="41"/>
                                        </p:tgtEl>
                                      </p:cBhvr>
                                    </p:animEffect>
                                  </p:childTnLst>
                                </p:cTn>
                              </p:par>
                            </p:childTnLst>
                          </p:cTn>
                        </p:par>
                      </p:childTnLst>
                    </p:cTn>
                  </p:par>
                </p:childTnLst>
              </p:cTn>
              <p:nextCondLst>
                <p:cond evt="onClick" delay="0">
                  <p:tgtEl>
                    <p:spTgt spid="22"/>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2.44224E-6 -7.40741E-7 L 0.18131 0.48171 " pathEditMode="relative" rAng="0" ptsTypes="AA">
                                      <p:cBhvr>
                                        <p:cTn id="90" dur="2000" fill="hold"/>
                                        <p:tgtEl>
                                          <p:spTgt spid="30"/>
                                        </p:tgtEl>
                                        <p:attrNameLst>
                                          <p:attrName>ppt_x</p:attrName>
                                          <p:attrName>ppt_y</p:attrName>
                                        </p:attrNameLst>
                                      </p:cBhvr>
                                      <p:rCtr x="9059" y="24074"/>
                                    </p:animMotion>
                                  </p:childTnLst>
                                </p:cTn>
                              </p:par>
                            </p:childTnLst>
                          </p:cTn>
                        </p:par>
                        <p:par>
                          <p:cTn id="91" fill="hold">
                            <p:stCondLst>
                              <p:cond delay="2000"/>
                            </p:stCondLst>
                            <p:childTnLst>
                              <p:par>
                                <p:cTn id="92" presetID="10" presetClass="exit" presetSubtype="0" fill="hold" nodeType="afterEffect">
                                  <p:stCondLst>
                                    <p:cond delay="0"/>
                                  </p:stCondLst>
                                  <p:childTnLst>
                                    <p:animEffect transition="out" filter="fade">
                                      <p:cBhvr>
                                        <p:cTn id="93" dur="10"/>
                                        <p:tgtEl>
                                          <p:spTgt spid="30"/>
                                        </p:tgtEl>
                                      </p:cBhvr>
                                    </p:animEffect>
                                    <p:set>
                                      <p:cBhvr>
                                        <p:cTn id="94" dur="1" fill="hold">
                                          <p:stCondLst>
                                            <p:cond delay="9"/>
                                          </p:stCondLst>
                                        </p:cTn>
                                        <p:tgtEl>
                                          <p:spTgt spid="30"/>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chimes.wav"/>
                                        </p:tgtEl>
                                      </p:cMediaNode>
                                    </p:audio>
                                  </p:subTnLst>
                                </p:cTn>
                              </p:par>
                              <p:par>
                                <p:cTn id="95" presetID="10" presetClass="entr" presetSubtype="0" fill="hold"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10"/>
                                        <p:tgtEl>
                                          <p:spTgt spid="47"/>
                                        </p:tgtEl>
                                      </p:cBhvr>
                                    </p:animEffect>
                                  </p:childTnLst>
                                </p:cTn>
                              </p:par>
                            </p:childTnLst>
                          </p:cTn>
                        </p:par>
                      </p:childTnLst>
                    </p:cTn>
                  </p:par>
                </p:childTnLst>
              </p:cTn>
              <p:nextCondLst>
                <p:cond evt="onClick" delay="0">
                  <p:tgtEl>
                    <p:spTgt spid="30"/>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accel="50000" decel="50000" fill="hold" nodeType="clickEffect">
                                  <p:stCondLst>
                                    <p:cond delay="0"/>
                                  </p:stCondLst>
                                  <p:childTnLst>
                                    <p:animMotion origin="layout" path="M -0.00783 4.81481E-6 L 0.41757 0.55254 " pathEditMode="relative" rAng="0" ptsTypes="AA">
                                      <p:cBhvr>
                                        <p:cTn id="102" dur="2000" fill="hold"/>
                                        <p:tgtEl>
                                          <p:spTgt spid="36"/>
                                        </p:tgtEl>
                                        <p:attrNameLst>
                                          <p:attrName>ppt_x</p:attrName>
                                          <p:attrName>ppt_y</p:attrName>
                                        </p:attrNameLst>
                                      </p:cBhvr>
                                      <p:rCtr x="21264" y="27616"/>
                                    </p:animMotion>
                                  </p:childTnLst>
                                </p:cTn>
                              </p:par>
                            </p:childTnLst>
                          </p:cTn>
                        </p:par>
                        <p:par>
                          <p:cTn id="103" fill="hold">
                            <p:stCondLst>
                              <p:cond delay="2000"/>
                            </p:stCondLst>
                            <p:childTnLst>
                              <p:par>
                                <p:cTn id="104" presetID="10" presetClass="exit" presetSubtype="0" fill="hold" nodeType="afterEffect">
                                  <p:stCondLst>
                                    <p:cond delay="0"/>
                                  </p:stCondLst>
                                  <p:childTnLst>
                                    <p:animEffect transition="out" filter="fade">
                                      <p:cBhvr>
                                        <p:cTn id="105" dur="10"/>
                                        <p:tgtEl>
                                          <p:spTgt spid="36"/>
                                        </p:tgtEl>
                                      </p:cBhvr>
                                    </p:animEffect>
                                    <p:set>
                                      <p:cBhvr>
                                        <p:cTn id="106" dur="1" fill="hold">
                                          <p:stCondLst>
                                            <p:cond delay="9"/>
                                          </p:stCondLst>
                                        </p:cTn>
                                        <p:tgtEl>
                                          <p:spTgt spid="36"/>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chimes.wav"/>
                                        </p:tgtEl>
                                      </p:cMediaNode>
                                    </p:audio>
                                  </p:subTnLst>
                                </p:cTn>
                              </p:par>
                              <p:par>
                                <p:cTn id="107" presetID="10" presetClass="entr" presetSubtype="0" fill="hold"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fade">
                                      <p:cBhvr>
                                        <p:cTn id="109" dur="10"/>
                                        <p:tgtEl>
                                          <p:spTgt spid="53"/>
                                        </p:tgtEl>
                                      </p:cBhvr>
                                    </p:animEffect>
                                  </p:childTnLst>
                                </p:cTn>
                              </p:par>
                            </p:childTnLst>
                          </p:cTn>
                        </p:par>
                      </p:childTnLst>
                    </p:cTn>
                  </p:par>
                </p:childTnLst>
              </p:cTn>
              <p:nextCondLst>
                <p:cond evt="onClick" delay="0">
                  <p:tgtEl>
                    <p:spTgt spid="36"/>
                  </p:tgtEl>
                </p:cond>
              </p:nextCondLst>
            </p:seq>
            <p:seq concurrent="1" nextAc="seek">
              <p:cTn id="110" restart="whenNotActive" fill="hold" evtFilter="cancelBubble" nodeType="interactiveSeq">
                <p:stCondLst>
                  <p:cond evt="onClick" delay="0">
                    <p:tgtEl>
                      <p:spTgt spid="60"/>
                    </p:tgtEl>
                  </p:cond>
                </p:stCondLst>
                <p:endSync evt="end" delay="0">
                  <p:rtn val="all"/>
                </p:endSync>
                <p:childTnLst>
                  <p:par>
                    <p:cTn id="111" fill="hold">
                      <p:stCondLst>
                        <p:cond delay="0"/>
                      </p:stCondLst>
                      <p:childTnLst>
                        <p:par>
                          <p:cTn id="112" fill="hold">
                            <p:stCondLst>
                              <p:cond delay="0"/>
                            </p:stCondLst>
                            <p:childTnLst>
                              <p:par>
                                <p:cTn id="113" presetID="42" presetClass="path" presetSubtype="0" accel="50000" decel="50000" fill="hold" nodeType="clickEffect">
                                  <p:stCondLst>
                                    <p:cond delay="0"/>
                                  </p:stCondLst>
                                  <p:childTnLst>
                                    <p:animMotion origin="layout" path="M -5.66506E-7 4.44444E-6 L 0.53257 0.30416 " pathEditMode="relative" rAng="0" ptsTypes="AA">
                                      <p:cBhvr>
                                        <p:cTn id="114" dur="2000" fill="hold"/>
                                        <p:tgtEl>
                                          <p:spTgt spid="60"/>
                                        </p:tgtEl>
                                        <p:attrNameLst>
                                          <p:attrName>ppt_x</p:attrName>
                                          <p:attrName>ppt_y</p:attrName>
                                        </p:attrNameLst>
                                      </p:cBhvr>
                                      <p:rCtr x="26628" y="15208"/>
                                    </p:animMotion>
                                  </p:childTnLst>
                                </p:cTn>
                              </p:par>
                            </p:childTnLst>
                          </p:cTn>
                        </p:par>
                        <p:par>
                          <p:cTn id="115" fill="hold">
                            <p:stCondLst>
                              <p:cond delay="2000"/>
                            </p:stCondLst>
                            <p:childTnLst>
                              <p:par>
                                <p:cTn id="116" presetID="10" presetClass="exit" presetSubtype="0" fill="hold" nodeType="afterEffect">
                                  <p:stCondLst>
                                    <p:cond delay="0"/>
                                  </p:stCondLst>
                                  <p:childTnLst>
                                    <p:animEffect transition="out" filter="fade">
                                      <p:cBhvr>
                                        <p:cTn id="117" dur="10"/>
                                        <p:tgtEl>
                                          <p:spTgt spid="60"/>
                                        </p:tgtEl>
                                      </p:cBhvr>
                                    </p:animEffect>
                                    <p:set>
                                      <p:cBhvr>
                                        <p:cTn id="118" dur="1" fill="hold">
                                          <p:stCondLst>
                                            <p:cond delay="9"/>
                                          </p:stCondLst>
                                        </p:cTn>
                                        <p:tgtEl>
                                          <p:spTgt spid="60"/>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3" name="chimes.wav"/>
                                        </p:tgtEl>
                                      </p:cMediaNode>
                                    </p:audio>
                                  </p:subTnLst>
                                </p:cTn>
                              </p:par>
                              <p:par>
                                <p:cTn id="119" presetID="10" presetClass="entr" presetSubtype="0" fill="hold" nodeType="with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fade">
                                      <p:cBhvr>
                                        <p:cTn id="121" dur="10"/>
                                        <p:tgtEl>
                                          <p:spTgt spid="50"/>
                                        </p:tgtEl>
                                      </p:cBhvr>
                                    </p:animEffect>
                                  </p:childTnLst>
                                </p:cTn>
                              </p:par>
                            </p:childTnLst>
                          </p:cTn>
                        </p:par>
                      </p:childTnLst>
                    </p:cTn>
                  </p:par>
                </p:childTnLst>
              </p:cTn>
              <p:nextCondLst>
                <p:cond evt="onClick" delay="0">
                  <p:tgtEl>
                    <p:spTgt spid="6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EFD04-8170-29D9-F494-E5927FFDEEB7}"/>
              </a:ext>
            </a:extLst>
          </p:cNvPr>
          <p:cNvSpPr>
            <a:spLocks noGrp="1"/>
          </p:cNvSpPr>
          <p:nvPr>
            <p:ph type="title"/>
          </p:nvPr>
        </p:nvSpPr>
        <p:spPr>
          <a:xfrm>
            <a:off x="3275651" y="720000"/>
            <a:ext cx="5610605" cy="816800"/>
          </a:xfrm>
        </p:spPr>
        <p:txBody>
          <a:bodyPr/>
          <a:lstStyle/>
          <a:p>
            <a:r>
              <a:rPr lang="en-US"/>
              <a:t>Chúc mừng các em đã khởi động xuất sắc!</a:t>
            </a:r>
          </a:p>
        </p:txBody>
      </p:sp>
      <p:pic>
        <p:nvPicPr>
          <p:cNvPr id="4" name="Picture 3">
            <a:extLst>
              <a:ext uri="{FF2B5EF4-FFF2-40B4-BE49-F238E27FC236}">
                <a16:creationId xmlns:a16="http://schemas.microsoft.com/office/drawing/2014/main" id="{C04F6DD3-4B04-36AC-B55E-B30898E17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319" y="4046788"/>
            <a:ext cx="3111075" cy="2333306"/>
          </a:xfrm>
          <a:prstGeom prst="rect">
            <a:avLst/>
          </a:prstGeom>
        </p:spPr>
      </p:pic>
      <p:pic>
        <p:nvPicPr>
          <p:cNvPr id="5" name="Picture 4">
            <a:extLst>
              <a:ext uri="{FF2B5EF4-FFF2-40B4-BE49-F238E27FC236}">
                <a16:creationId xmlns:a16="http://schemas.microsoft.com/office/drawing/2014/main" id="{0075AB00-22C5-525B-60E0-E0F3607CB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845" y="3374918"/>
            <a:ext cx="1826400" cy="1826400"/>
          </a:xfrm>
          <a:prstGeom prst="rect">
            <a:avLst/>
          </a:prstGeom>
        </p:spPr>
      </p:pic>
      <p:pic>
        <p:nvPicPr>
          <p:cNvPr id="6" name="Picture 5">
            <a:extLst>
              <a:ext uri="{FF2B5EF4-FFF2-40B4-BE49-F238E27FC236}">
                <a16:creationId xmlns:a16="http://schemas.microsoft.com/office/drawing/2014/main" id="{DACF920B-6D35-320D-542E-B5CE78708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7336" y="4743987"/>
            <a:ext cx="2234850" cy="2011365"/>
          </a:xfrm>
          <a:prstGeom prst="rect">
            <a:avLst/>
          </a:prstGeom>
        </p:spPr>
      </p:pic>
      <p:pic>
        <p:nvPicPr>
          <p:cNvPr id="7" name="Picture 6">
            <a:extLst>
              <a:ext uri="{FF2B5EF4-FFF2-40B4-BE49-F238E27FC236}">
                <a16:creationId xmlns:a16="http://schemas.microsoft.com/office/drawing/2014/main" id="{D2F55168-A67D-71D8-F698-CF44FD6B12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702" y="4046788"/>
            <a:ext cx="3021750" cy="3021750"/>
          </a:xfrm>
          <a:prstGeom prst="rect">
            <a:avLst/>
          </a:prstGeom>
        </p:spPr>
      </p:pic>
      <p:pic>
        <p:nvPicPr>
          <p:cNvPr id="8" name="Picture 7">
            <a:extLst>
              <a:ext uri="{FF2B5EF4-FFF2-40B4-BE49-F238E27FC236}">
                <a16:creationId xmlns:a16="http://schemas.microsoft.com/office/drawing/2014/main" id="{A4531338-518E-9C9F-D05C-34E448F3FB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97561" y="3631343"/>
            <a:ext cx="859500" cy="1010772"/>
          </a:xfrm>
          <a:prstGeom prst="rect">
            <a:avLst/>
          </a:prstGeom>
        </p:spPr>
      </p:pic>
      <p:pic>
        <p:nvPicPr>
          <p:cNvPr id="9" name="Picture 8">
            <a:extLst>
              <a:ext uri="{FF2B5EF4-FFF2-40B4-BE49-F238E27FC236}">
                <a16:creationId xmlns:a16="http://schemas.microsoft.com/office/drawing/2014/main" id="{887216ED-1938-1685-ABFE-E3FDE1A9AF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0400" y="1892521"/>
            <a:ext cx="2445512" cy="1834134"/>
          </a:xfrm>
          <a:prstGeom prst="rect">
            <a:avLst/>
          </a:prstGeom>
        </p:spPr>
      </p:pic>
      <p:pic>
        <p:nvPicPr>
          <p:cNvPr id="10" name="Picture 9">
            <a:extLst>
              <a:ext uri="{FF2B5EF4-FFF2-40B4-BE49-F238E27FC236}">
                <a16:creationId xmlns:a16="http://schemas.microsoft.com/office/drawing/2014/main" id="{385441B6-D12F-97B9-22E0-47A41CF4CF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13819" y="342574"/>
            <a:ext cx="2567100" cy="3099894"/>
          </a:xfrm>
          <a:prstGeom prst="rect">
            <a:avLst/>
          </a:prstGeom>
        </p:spPr>
      </p:pic>
      <p:pic>
        <p:nvPicPr>
          <p:cNvPr id="11" name="Picture 10">
            <a:extLst>
              <a:ext uri="{FF2B5EF4-FFF2-40B4-BE49-F238E27FC236}">
                <a16:creationId xmlns:a16="http://schemas.microsoft.com/office/drawing/2014/main" id="{CD156D90-F299-1B02-D9BD-E8C8B79F04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7050" y="1225977"/>
            <a:ext cx="2271750" cy="2271750"/>
          </a:xfrm>
          <a:prstGeom prst="rect">
            <a:avLst/>
          </a:prstGeom>
        </p:spPr>
      </p:pic>
      <p:pic>
        <p:nvPicPr>
          <p:cNvPr id="12" name="Picture 11">
            <a:extLst>
              <a:ext uri="{FF2B5EF4-FFF2-40B4-BE49-F238E27FC236}">
                <a16:creationId xmlns:a16="http://schemas.microsoft.com/office/drawing/2014/main" id="{6130109D-D111-EA0C-F9C0-D42FE458C4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5118" y="1521866"/>
            <a:ext cx="2121600" cy="2121600"/>
          </a:xfrm>
          <a:prstGeom prst="rect">
            <a:avLst/>
          </a:prstGeom>
        </p:spPr>
      </p:pic>
    </p:spTree>
    <p:extLst>
      <p:ext uri="{BB962C8B-B14F-4D97-AF65-F5344CB8AC3E}">
        <p14:creationId xmlns:p14="http://schemas.microsoft.com/office/powerpoint/2010/main" val="3970348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999788" y="1712026"/>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839" b="1">
                <a:latin typeface="+mj-lt"/>
              </a:rPr>
              <a:t>Nghe – viết:</a:t>
            </a:r>
            <a:br>
              <a:rPr lang="en-US" sz="7137" b="1">
                <a:latin typeface="+mj-lt"/>
              </a:rPr>
            </a:br>
            <a:r>
              <a:rPr lang="en-US" sz="7785" b="1">
                <a:solidFill>
                  <a:srgbClr val="0070C0"/>
                </a:solidFill>
                <a:latin typeface="+mj-lt"/>
              </a:rPr>
              <a:t>Mặt trời nhỏ</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2" y="120671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spTree>
    <p:extLst>
      <p:ext uri="{BB962C8B-B14F-4D97-AF65-F5344CB8AC3E}">
        <p14:creationId xmlns:p14="http://schemas.microsoft.com/office/powerpoint/2010/main" val="1342150710"/>
      </p:ext>
    </p:extLst>
  </p:cSld>
  <p:clrMapOvr>
    <a:masterClrMapping/>
  </p:clrMapOvr>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1159</Words>
  <Application>Microsoft Office PowerPoint</Application>
  <PresentationFormat>Custom</PresentationFormat>
  <Paragraphs>178</Paragraphs>
  <Slides>23</Slides>
  <Notes>17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HP001 5 hàng</vt:lpstr>
      <vt:lpstr>Bebas Neue</vt:lpstr>
      <vt:lpstr>Arial-Rounded</vt:lpstr>
      <vt:lpstr>Nunito</vt:lpstr>
      <vt:lpstr>HP001 4 hàng</vt:lpstr>
      <vt:lpstr>Arial</vt:lpstr>
      <vt:lpstr>Varela Round</vt:lpstr>
      <vt:lpstr>Amatic SC</vt:lpstr>
      <vt:lpstr>Chewy</vt:lpstr>
      <vt:lpstr>Children's Day by Slidesgo</vt:lpstr>
      <vt:lpstr>Khi thầy cô mở ppt này ra nhưng các font chữ bị lỗi thì có nghĩa là thầy cô chưa cài fonts chữ. Thầy cô vui lòng liên hệ Zalo em Linh 0916.604.268 để em hỗ trợ cài fonts nhé! (đọc xong thầy cô xoá slide này đi nhé!)</vt:lpstr>
      <vt:lpstr>PowerPoint Presentation</vt:lpstr>
      <vt:lpstr>PowerPoint Presentation</vt:lpstr>
      <vt:lpstr>TIẾNG VIỆT 3</vt:lpstr>
      <vt:lpstr>KHỞI ĐỘNG</vt:lpstr>
      <vt:lpstr>Tìm âm đầu phù hợp để tạo thành từ có nghĩa.</vt:lpstr>
      <vt:lpstr>Chúc mừng các em đã khởi động xuất sắc!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Linh Phan Thi  (FE FSC DN)</cp:lastModifiedBy>
  <cp:revision>59</cp:revision>
  <dcterms:modified xsi:type="dcterms:W3CDTF">2022-07-27T22:44:08Z</dcterms:modified>
</cp:coreProperties>
</file>