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7"/>
  </p:notesMasterIdLst>
  <p:sldIdLst>
    <p:sldId id="393" r:id="rId2"/>
    <p:sldId id="343" r:id="rId3"/>
    <p:sldId id="344" r:id="rId4"/>
    <p:sldId id="345" r:id="rId5"/>
    <p:sldId id="302" r:id="rId6"/>
    <p:sldId id="391" r:id="rId7"/>
    <p:sldId id="392" r:id="rId8"/>
    <p:sldId id="256" r:id="rId9"/>
    <p:sldId id="317" r:id="rId10"/>
    <p:sldId id="318" r:id="rId11"/>
    <p:sldId id="348" r:id="rId12"/>
    <p:sldId id="380" r:id="rId13"/>
    <p:sldId id="349" r:id="rId14"/>
    <p:sldId id="352" r:id="rId15"/>
    <p:sldId id="353" r:id="rId16"/>
    <p:sldId id="381" r:id="rId17"/>
    <p:sldId id="312" r:id="rId18"/>
    <p:sldId id="382" r:id="rId19"/>
    <p:sldId id="383" r:id="rId20"/>
    <p:sldId id="314" r:id="rId21"/>
    <p:sldId id="315" r:id="rId22"/>
    <p:sldId id="316" r:id="rId23"/>
    <p:sldId id="319" r:id="rId24"/>
    <p:sldId id="384" r:id="rId25"/>
    <p:sldId id="385" r:id="rId26"/>
    <p:sldId id="354" r:id="rId27"/>
    <p:sldId id="321" r:id="rId28"/>
    <p:sldId id="386" r:id="rId29"/>
    <p:sldId id="355" r:id="rId30"/>
    <p:sldId id="394" r:id="rId31"/>
    <p:sldId id="387" r:id="rId32"/>
    <p:sldId id="390" r:id="rId33"/>
    <p:sldId id="357" r:id="rId34"/>
    <p:sldId id="389" r:id="rId35"/>
    <p:sldId id="358" r:id="rId36"/>
    <p:sldId id="361" r:id="rId37"/>
    <p:sldId id="362" r:id="rId38"/>
    <p:sldId id="356" r:id="rId39"/>
    <p:sldId id="328" r:id="rId40"/>
    <p:sldId id="285" r:id="rId41"/>
    <p:sldId id="327" r:id="rId42"/>
    <p:sldId id="286" r:id="rId43"/>
    <p:sldId id="259" r:id="rId44"/>
    <p:sldId id="264" r:id="rId45"/>
    <p:sldId id="261" r:id="rId46"/>
  </p:sldIdLst>
  <p:sldSz cx="12161838" cy="6858000"/>
  <p:notesSz cx="6858000" cy="9144000"/>
  <p:embeddedFontLst>
    <p:embeddedFont>
      <p:font typeface="Arial Rounded MT Bold" panose="020F0704030504030204" pitchFamily="34" charset="0"/>
      <p:regular r:id="rId48"/>
    </p:embeddedFont>
    <p:embeddedFont>
      <p:font typeface="Arial-Rounded" panose="020B0500000000000000" pitchFamily="34" charset="0"/>
      <p:regular r:id="rId49"/>
    </p:embeddedFont>
    <p:embeddedFont>
      <p:font typeface="Bubblegum Sans" panose="020B0604020202020204" charset="0"/>
      <p:regular r:id="rId50"/>
    </p:embeddedFont>
    <p:embeddedFont>
      <p:font typeface="Fredoka One" panose="02000000000000000000" pitchFamily="2" charset="0"/>
      <p:regular r:id="rId51"/>
    </p:embeddedFont>
    <p:embeddedFont>
      <p:font typeface="HP001 4 hàng" panose="020B0603050302020204" pitchFamily="34" charset="0"/>
      <p:regular r:id="rId52"/>
      <p:bold r:id="rId53"/>
    </p:embeddedFont>
    <p:embeddedFont>
      <p:font typeface="HP001 5 hàng" panose="020B0603050302020204" pitchFamily="34" charset="0"/>
      <p:regular r:id="rId54"/>
      <p:bold r:id="rId55"/>
    </p:embeddedFont>
    <p:embeddedFont>
      <p:font typeface="Livvic" pitchFamily="2" charset="0"/>
      <p:regular r:id="rId56"/>
      <p:bold r:id="rId57"/>
      <p:italic r:id="rId58"/>
      <p:boldItalic r:id="rId59"/>
    </p:embeddedFont>
    <p:embeddedFont>
      <p:font typeface="Maven Pro" panose="020B0604020202020204" charset="0"/>
      <p:regular r:id="rId60"/>
      <p:bold r:id="rId61"/>
    </p:embeddedFont>
    <p:embeddedFont>
      <p:font typeface="Montserrat" panose="02000505000000020004" pitchFamily="2" charset="0"/>
      <p:regular r:id="rId62"/>
    </p:embeddedFont>
    <p:embeddedFont>
      <p:font typeface="Nunito"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FFFA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AD8451-6882-48B3-91ED-C3C7F9FF0AE2}">
  <a:tblStyle styleId="{43AD8451-6882-48B3-91ED-C3C7F9FF0A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1" autoAdjust="0"/>
    <p:restoredTop sz="88214" autoAdjust="0"/>
  </p:normalViewPr>
  <p:slideViewPr>
    <p:cSldViewPr snapToGrid="0">
      <p:cViewPr varScale="1">
        <p:scale>
          <a:sx n="64" d="100"/>
          <a:sy n="64" d="100"/>
        </p:scale>
        <p:origin x="972"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316841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215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16521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170772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052381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8346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32</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34</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40</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88835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 đây, GV dẫn dắt vào bài</a:t>
            </a:r>
          </a:p>
        </p:txBody>
      </p:sp>
    </p:spTree>
    <p:extLst>
      <p:ext uri="{BB962C8B-B14F-4D97-AF65-F5344CB8AC3E}">
        <p14:creationId xmlns:p14="http://schemas.microsoft.com/office/powerpoint/2010/main" val="208787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09581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53554" y="-8890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 name="Google Shape;10;p2"/>
          <p:cNvGrpSpPr/>
          <p:nvPr/>
        </p:nvGrpSpPr>
        <p:grpSpPr>
          <a:xfrm>
            <a:off x="11051480" y="955540"/>
            <a:ext cx="1134311"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2961054" y="5813593"/>
            <a:ext cx="133883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 name="Google Shape;33;p2"/>
          <p:cNvGrpSpPr/>
          <p:nvPr/>
        </p:nvGrpSpPr>
        <p:grpSpPr>
          <a:xfrm>
            <a:off x="-561156" y="1237673"/>
            <a:ext cx="1527510"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 name="Google Shape;37;p2"/>
          <p:cNvGrpSpPr/>
          <p:nvPr/>
        </p:nvGrpSpPr>
        <p:grpSpPr>
          <a:xfrm>
            <a:off x="10834331" y="5941781"/>
            <a:ext cx="1444313"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 name="Google Shape;40;p2"/>
          <p:cNvGrpSpPr/>
          <p:nvPr/>
        </p:nvGrpSpPr>
        <p:grpSpPr>
          <a:xfrm>
            <a:off x="6635520" y="-541550"/>
            <a:ext cx="922770"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 name="Google Shape;43;p2"/>
          <p:cNvGrpSpPr/>
          <p:nvPr/>
        </p:nvGrpSpPr>
        <p:grpSpPr>
          <a:xfrm>
            <a:off x="4094541" y="159424"/>
            <a:ext cx="1007654"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 name="Google Shape;49;p2"/>
          <p:cNvGrpSpPr/>
          <p:nvPr/>
        </p:nvGrpSpPr>
        <p:grpSpPr>
          <a:xfrm flipH="1">
            <a:off x="-937066" y="5316228"/>
            <a:ext cx="2984891"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 name="Google Shape;72;p2"/>
          <p:cNvGrpSpPr/>
          <p:nvPr/>
        </p:nvGrpSpPr>
        <p:grpSpPr>
          <a:xfrm>
            <a:off x="9091613" y="-522814"/>
            <a:ext cx="219783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 name="Google Shape;75;p2"/>
          <p:cNvGrpSpPr/>
          <p:nvPr/>
        </p:nvGrpSpPr>
        <p:grpSpPr>
          <a:xfrm>
            <a:off x="872396" y="-450259"/>
            <a:ext cx="1688821"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 name="Google Shape;78;p2"/>
          <p:cNvGrpSpPr/>
          <p:nvPr/>
        </p:nvGrpSpPr>
        <p:grpSpPr>
          <a:xfrm>
            <a:off x="5213118" y="6070347"/>
            <a:ext cx="922847"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 name="Google Shape;89;p2"/>
          <p:cNvGrpSpPr/>
          <p:nvPr/>
        </p:nvGrpSpPr>
        <p:grpSpPr>
          <a:xfrm>
            <a:off x="-258781" y="3522353"/>
            <a:ext cx="922763"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txBox="1">
            <a:spLocks noGrp="1"/>
          </p:cNvSpPr>
          <p:nvPr>
            <p:ph type="ctrTitle"/>
          </p:nvPr>
        </p:nvSpPr>
        <p:spPr>
          <a:xfrm>
            <a:off x="1125334" y="1510689"/>
            <a:ext cx="5620062"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10"/>
            </a:lvl1pPr>
            <a:lvl2pPr lvl="1" rtl="0">
              <a:spcBef>
                <a:spcPts val="0"/>
              </a:spcBef>
              <a:spcAft>
                <a:spcPts val="0"/>
              </a:spcAft>
              <a:buSzPts val="5200"/>
              <a:buNone/>
              <a:defRPr sz="6916"/>
            </a:lvl2pPr>
            <a:lvl3pPr lvl="2" rtl="0">
              <a:spcBef>
                <a:spcPts val="0"/>
              </a:spcBef>
              <a:spcAft>
                <a:spcPts val="0"/>
              </a:spcAft>
              <a:buSzPts val="5200"/>
              <a:buNone/>
              <a:defRPr sz="6916"/>
            </a:lvl3pPr>
            <a:lvl4pPr lvl="3" rtl="0">
              <a:spcBef>
                <a:spcPts val="0"/>
              </a:spcBef>
              <a:spcAft>
                <a:spcPts val="0"/>
              </a:spcAft>
              <a:buSzPts val="5200"/>
              <a:buNone/>
              <a:defRPr sz="6916"/>
            </a:lvl4pPr>
            <a:lvl5pPr lvl="4" rtl="0">
              <a:spcBef>
                <a:spcPts val="0"/>
              </a:spcBef>
              <a:spcAft>
                <a:spcPts val="0"/>
              </a:spcAft>
              <a:buSzPts val="5200"/>
              <a:buNone/>
              <a:defRPr sz="6916"/>
            </a:lvl5pPr>
            <a:lvl6pPr lvl="5" rtl="0">
              <a:spcBef>
                <a:spcPts val="0"/>
              </a:spcBef>
              <a:spcAft>
                <a:spcPts val="0"/>
              </a:spcAft>
              <a:buSzPts val="5200"/>
              <a:buNone/>
              <a:defRPr sz="6916"/>
            </a:lvl6pPr>
            <a:lvl7pPr lvl="6" rtl="0">
              <a:spcBef>
                <a:spcPts val="0"/>
              </a:spcBef>
              <a:spcAft>
                <a:spcPts val="0"/>
              </a:spcAft>
              <a:buSzPts val="5200"/>
              <a:buNone/>
              <a:defRPr sz="6916"/>
            </a:lvl7pPr>
            <a:lvl8pPr lvl="7" rtl="0">
              <a:spcBef>
                <a:spcPts val="0"/>
              </a:spcBef>
              <a:spcAft>
                <a:spcPts val="0"/>
              </a:spcAft>
              <a:buSzPts val="5200"/>
              <a:buNone/>
              <a:defRPr sz="6916"/>
            </a:lvl8pPr>
            <a:lvl9pPr lvl="8" rtl="0">
              <a:spcBef>
                <a:spcPts val="0"/>
              </a:spcBef>
              <a:spcAft>
                <a:spcPts val="0"/>
              </a:spcAft>
              <a:buSzPts val="5200"/>
              <a:buNone/>
              <a:defRPr sz="6916"/>
            </a:lvl9pPr>
          </a:lstStyle>
          <a:p>
            <a:endParaRPr/>
          </a:p>
        </p:txBody>
      </p:sp>
      <p:sp>
        <p:nvSpPr>
          <p:cNvPr id="94" name="Google Shape;94;p2"/>
          <p:cNvSpPr txBox="1">
            <a:spLocks noGrp="1"/>
          </p:cNvSpPr>
          <p:nvPr>
            <p:ph type="subTitle" idx="1"/>
          </p:nvPr>
        </p:nvSpPr>
        <p:spPr>
          <a:xfrm>
            <a:off x="981292" y="4526756"/>
            <a:ext cx="5908147"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394"/>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3034675" y="-13220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53" name="Google Shape;2153;p27"/>
          <p:cNvGrpSpPr/>
          <p:nvPr/>
        </p:nvGrpSpPr>
        <p:grpSpPr>
          <a:xfrm>
            <a:off x="11457177" y="2084685"/>
            <a:ext cx="1163492" cy="1062923"/>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7" name="Google Shape;2157;p27"/>
          <p:cNvGrpSpPr/>
          <p:nvPr/>
        </p:nvGrpSpPr>
        <p:grpSpPr>
          <a:xfrm flipH="1">
            <a:off x="11610627" y="4237858"/>
            <a:ext cx="1055365" cy="666740"/>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69" name="Google Shape;2169;p27"/>
          <p:cNvGrpSpPr/>
          <p:nvPr/>
        </p:nvGrpSpPr>
        <p:grpSpPr>
          <a:xfrm flipH="1">
            <a:off x="10419682" y="5994849"/>
            <a:ext cx="1190941" cy="1234884"/>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6" name="Google Shape;2176;p27"/>
          <p:cNvGrpSpPr/>
          <p:nvPr/>
        </p:nvGrpSpPr>
        <p:grpSpPr>
          <a:xfrm flipH="1">
            <a:off x="10815480" y="-134561"/>
            <a:ext cx="1055332" cy="1128997"/>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81" name="Google Shape;2181;p27"/>
          <p:cNvGrpSpPr/>
          <p:nvPr/>
        </p:nvGrpSpPr>
        <p:grpSpPr>
          <a:xfrm rot="-5400000" flipH="1">
            <a:off x="-144757" y="522725"/>
            <a:ext cx="1304820" cy="1184139"/>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84" name="Google Shape;2184;p27"/>
          <p:cNvGrpSpPr/>
          <p:nvPr/>
        </p:nvGrpSpPr>
        <p:grpSpPr>
          <a:xfrm flipH="1">
            <a:off x="-706851" y="5884471"/>
            <a:ext cx="2371263" cy="1102843"/>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7" name="Google Shape;2207;p27"/>
          <p:cNvGrpSpPr/>
          <p:nvPr/>
        </p:nvGrpSpPr>
        <p:grpSpPr>
          <a:xfrm>
            <a:off x="-504132" y="2594876"/>
            <a:ext cx="964710" cy="96796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3" name="Google Shape;2213;p27"/>
          <p:cNvGrpSpPr/>
          <p:nvPr/>
        </p:nvGrpSpPr>
        <p:grpSpPr>
          <a:xfrm>
            <a:off x="-170529" y="4390508"/>
            <a:ext cx="702925" cy="666291"/>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24" name="Google Shape;2224;p27"/>
          <p:cNvGrpSpPr/>
          <p:nvPr/>
        </p:nvGrpSpPr>
        <p:grpSpPr>
          <a:xfrm>
            <a:off x="8082383" y="-369783"/>
            <a:ext cx="1290732" cy="123940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3" name="Google Shape;2233;p27"/>
          <p:cNvGrpSpPr/>
          <p:nvPr/>
        </p:nvGrpSpPr>
        <p:grpSpPr>
          <a:xfrm>
            <a:off x="8335283" y="5884453"/>
            <a:ext cx="652543" cy="666295"/>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7" name="Google Shape;2237;p27"/>
          <p:cNvGrpSpPr/>
          <p:nvPr/>
        </p:nvGrpSpPr>
        <p:grpSpPr>
          <a:xfrm>
            <a:off x="5310783" y="5848365"/>
            <a:ext cx="1592643" cy="1175035"/>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49" name="Google Shape;2249;p27"/>
          <p:cNvGrpSpPr/>
          <p:nvPr/>
        </p:nvGrpSpPr>
        <p:grpSpPr>
          <a:xfrm>
            <a:off x="3096268" y="5837188"/>
            <a:ext cx="782659" cy="7608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2" name="Google Shape;2262;p27"/>
          <p:cNvGrpSpPr/>
          <p:nvPr/>
        </p:nvGrpSpPr>
        <p:grpSpPr>
          <a:xfrm>
            <a:off x="2542086" y="-337603"/>
            <a:ext cx="1581797" cy="117504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5" name="Google Shape;2265;p27"/>
          <p:cNvGrpSpPr/>
          <p:nvPr/>
        </p:nvGrpSpPr>
        <p:grpSpPr>
          <a:xfrm>
            <a:off x="5566247" y="-306780"/>
            <a:ext cx="1073772" cy="1113392"/>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957625"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1" name="Google Shape;601;p13"/>
          <p:cNvSpPr txBox="1">
            <a:spLocks noGrp="1"/>
          </p:cNvSpPr>
          <p:nvPr>
            <p:ph type="title" idx="2" hasCustomPrompt="1"/>
          </p:nvPr>
        </p:nvSpPr>
        <p:spPr>
          <a:xfrm>
            <a:off x="1905075"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2" name="Google Shape;602;p13"/>
          <p:cNvSpPr txBox="1">
            <a:spLocks noGrp="1"/>
          </p:cNvSpPr>
          <p:nvPr>
            <p:ph type="subTitle" idx="1"/>
          </p:nvPr>
        </p:nvSpPr>
        <p:spPr>
          <a:xfrm>
            <a:off x="957625"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4527173"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5" name="Google Shape;605;p13"/>
          <p:cNvSpPr txBox="1">
            <a:spLocks noGrp="1"/>
          </p:cNvSpPr>
          <p:nvPr>
            <p:ph type="title" idx="5" hasCustomPrompt="1"/>
          </p:nvPr>
        </p:nvSpPr>
        <p:spPr>
          <a:xfrm>
            <a:off x="5474623"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6" name="Google Shape;606;p13"/>
          <p:cNvSpPr txBox="1">
            <a:spLocks noGrp="1"/>
          </p:cNvSpPr>
          <p:nvPr>
            <p:ph type="subTitle" idx="6"/>
          </p:nvPr>
        </p:nvSpPr>
        <p:spPr>
          <a:xfrm>
            <a:off x="4527173"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8096720"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8" name="Google Shape;608;p13"/>
          <p:cNvSpPr txBox="1">
            <a:spLocks noGrp="1"/>
          </p:cNvSpPr>
          <p:nvPr>
            <p:ph type="title" idx="8" hasCustomPrompt="1"/>
          </p:nvPr>
        </p:nvSpPr>
        <p:spPr>
          <a:xfrm>
            <a:off x="9044170"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9" name="Google Shape;609;p13"/>
          <p:cNvSpPr txBox="1">
            <a:spLocks noGrp="1"/>
          </p:cNvSpPr>
          <p:nvPr>
            <p:ph type="subTitle" idx="9"/>
          </p:nvPr>
        </p:nvSpPr>
        <p:spPr>
          <a:xfrm>
            <a:off x="8096720"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742399" y="4883347"/>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11" name="Google Shape;611;p13"/>
          <p:cNvSpPr txBox="1">
            <a:spLocks noGrp="1"/>
          </p:cNvSpPr>
          <p:nvPr>
            <p:ph type="title" idx="14" hasCustomPrompt="1"/>
          </p:nvPr>
        </p:nvSpPr>
        <p:spPr>
          <a:xfrm>
            <a:off x="3689849" y="4222244"/>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12" name="Google Shape;612;p13"/>
          <p:cNvSpPr txBox="1">
            <a:spLocks noGrp="1"/>
          </p:cNvSpPr>
          <p:nvPr>
            <p:ph type="subTitle" idx="15"/>
          </p:nvPr>
        </p:nvSpPr>
        <p:spPr>
          <a:xfrm>
            <a:off x="2742399" y="5352467"/>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6311946" y="4883347"/>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14" name="Google Shape;614;p13"/>
          <p:cNvSpPr txBox="1">
            <a:spLocks noGrp="1"/>
          </p:cNvSpPr>
          <p:nvPr>
            <p:ph type="title" idx="17" hasCustomPrompt="1"/>
          </p:nvPr>
        </p:nvSpPr>
        <p:spPr>
          <a:xfrm>
            <a:off x="7259396" y="4222244"/>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15" name="Google Shape;615;p13"/>
          <p:cNvSpPr txBox="1">
            <a:spLocks noGrp="1"/>
          </p:cNvSpPr>
          <p:nvPr>
            <p:ph type="subTitle" idx="18"/>
          </p:nvPr>
        </p:nvSpPr>
        <p:spPr>
          <a:xfrm>
            <a:off x="6311946" y="5352467"/>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1278053" y="6198476"/>
            <a:ext cx="13707991" cy="1572899"/>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410780" y="5086534"/>
            <a:ext cx="1067076" cy="4632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13"/>
          <p:cNvGrpSpPr/>
          <p:nvPr/>
        </p:nvGrpSpPr>
        <p:grpSpPr>
          <a:xfrm>
            <a:off x="9135543" y="272984"/>
            <a:ext cx="2533591" cy="1165365"/>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4488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037018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7628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7813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7496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1314472" y="-13628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245042" y="3988257"/>
            <a:ext cx="758865"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1" name="Google Shape;101;p3"/>
          <p:cNvGrpSpPr/>
          <p:nvPr/>
        </p:nvGrpSpPr>
        <p:grpSpPr>
          <a:xfrm>
            <a:off x="3291238" y="-573777"/>
            <a:ext cx="1256111"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5" name="Google Shape;105;p3"/>
          <p:cNvGrpSpPr/>
          <p:nvPr/>
        </p:nvGrpSpPr>
        <p:grpSpPr>
          <a:xfrm>
            <a:off x="5524056" y="6144773"/>
            <a:ext cx="1256109"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8" name="Google Shape;108;p3"/>
          <p:cNvGrpSpPr/>
          <p:nvPr/>
        </p:nvGrpSpPr>
        <p:grpSpPr>
          <a:xfrm>
            <a:off x="10882655" y="-393289"/>
            <a:ext cx="1041544"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4" name="Google Shape;114;p3"/>
          <p:cNvGrpSpPr/>
          <p:nvPr/>
        </p:nvGrpSpPr>
        <p:grpSpPr>
          <a:xfrm>
            <a:off x="-514742" y="2086636"/>
            <a:ext cx="1041505"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 name="Google Shape;120;p3"/>
          <p:cNvGrpSpPr/>
          <p:nvPr/>
        </p:nvGrpSpPr>
        <p:grpSpPr>
          <a:xfrm>
            <a:off x="3052714" y="6382854"/>
            <a:ext cx="758855"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4" name="Google Shape;124;p3"/>
          <p:cNvGrpSpPr/>
          <p:nvPr/>
        </p:nvGrpSpPr>
        <p:grpSpPr>
          <a:xfrm>
            <a:off x="237641" y="-368695"/>
            <a:ext cx="1625805"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 name="Google Shape;127;p3"/>
          <p:cNvGrpSpPr/>
          <p:nvPr/>
        </p:nvGrpSpPr>
        <p:grpSpPr>
          <a:xfrm>
            <a:off x="581345" y="5834555"/>
            <a:ext cx="758881"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 name="Google Shape;138;p3"/>
          <p:cNvGrpSpPr/>
          <p:nvPr/>
        </p:nvGrpSpPr>
        <p:grpSpPr>
          <a:xfrm>
            <a:off x="5975140" y="-368690"/>
            <a:ext cx="1139329"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7" name="Google Shape;147;p3"/>
          <p:cNvGrpSpPr/>
          <p:nvPr/>
        </p:nvGrpSpPr>
        <p:grpSpPr>
          <a:xfrm flipH="1">
            <a:off x="11681463" y="1600826"/>
            <a:ext cx="736374"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1" name="Google Shape;151;p3"/>
          <p:cNvGrpSpPr/>
          <p:nvPr/>
        </p:nvGrpSpPr>
        <p:grpSpPr>
          <a:xfrm>
            <a:off x="8542260" y="-461100"/>
            <a:ext cx="912603"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 name="Google Shape;161;p3"/>
          <p:cNvGrpSpPr/>
          <p:nvPr/>
        </p:nvGrpSpPr>
        <p:grpSpPr>
          <a:xfrm>
            <a:off x="10864218" y="5337888"/>
            <a:ext cx="1625842"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 name="Google Shape;164;p3"/>
          <p:cNvGrpSpPr/>
          <p:nvPr/>
        </p:nvGrpSpPr>
        <p:grpSpPr>
          <a:xfrm>
            <a:off x="8492653" y="6354859"/>
            <a:ext cx="659076"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 name="Google Shape;168;p3"/>
          <p:cNvGrpSpPr/>
          <p:nvPr/>
        </p:nvGrpSpPr>
        <p:grpSpPr>
          <a:xfrm>
            <a:off x="11269485" y="3777340"/>
            <a:ext cx="782692"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6" name="Google Shape;176;p3"/>
          <p:cNvSpPr txBox="1">
            <a:spLocks noGrp="1"/>
          </p:cNvSpPr>
          <p:nvPr>
            <p:ph type="title"/>
          </p:nvPr>
        </p:nvSpPr>
        <p:spPr>
          <a:xfrm>
            <a:off x="5745319" y="2939000"/>
            <a:ext cx="5118905"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15"/>
            </a:lvl1pPr>
            <a:lvl2pPr lvl="1" algn="ctr" rtl="0">
              <a:lnSpc>
                <a:spcPct val="100000"/>
              </a:lnSpc>
              <a:spcBef>
                <a:spcPts val="0"/>
              </a:spcBef>
              <a:spcAft>
                <a:spcPts val="0"/>
              </a:spcAft>
              <a:buSzPts val="5000"/>
              <a:buNone/>
              <a:defRPr sz="6650"/>
            </a:lvl2pPr>
            <a:lvl3pPr lvl="2" algn="ctr" rtl="0">
              <a:lnSpc>
                <a:spcPct val="100000"/>
              </a:lnSpc>
              <a:spcBef>
                <a:spcPts val="0"/>
              </a:spcBef>
              <a:spcAft>
                <a:spcPts val="0"/>
              </a:spcAft>
              <a:buSzPts val="5000"/>
              <a:buNone/>
              <a:defRPr sz="6650"/>
            </a:lvl3pPr>
            <a:lvl4pPr lvl="3" algn="ctr" rtl="0">
              <a:lnSpc>
                <a:spcPct val="100000"/>
              </a:lnSpc>
              <a:spcBef>
                <a:spcPts val="0"/>
              </a:spcBef>
              <a:spcAft>
                <a:spcPts val="0"/>
              </a:spcAft>
              <a:buSzPts val="5000"/>
              <a:buNone/>
              <a:defRPr sz="6650"/>
            </a:lvl4pPr>
            <a:lvl5pPr lvl="4" algn="ctr" rtl="0">
              <a:lnSpc>
                <a:spcPct val="100000"/>
              </a:lnSpc>
              <a:spcBef>
                <a:spcPts val="0"/>
              </a:spcBef>
              <a:spcAft>
                <a:spcPts val="0"/>
              </a:spcAft>
              <a:buSzPts val="5000"/>
              <a:buNone/>
              <a:defRPr sz="6650"/>
            </a:lvl5pPr>
            <a:lvl6pPr lvl="5" algn="ctr" rtl="0">
              <a:lnSpc>
                <a:spcPct val="100000"/>
              </a:lnSpc>
              <a:spcBef>
                <a:spcPts val="0"/>
              </a:spcBef>
              <a:spcAft>
                <a:spcPts val="0"/>
              </a:spcAft>
              <a:buSzPts val="5000"/>
              <a:buNone/>
              <a:defRPr sz="6650"/>
            </a:lvl6pPr>
            <a:lvl7pPr lvl="6" algn="ctr" rtl="0">
              <a:lnSpc>
                <a:spcPct val="100000"/>
              </a:lnSpc>
              <a:spcBef>
                <a:spcPts val="0"/>
              </a:spcBef>
              <a:spcAft>
                <a:spcPts val="0"/>
              </a:spcAft>
              <a:buSzPts val="5000"/>
              <a:buNone/>
              <a:defRPr sz="6650"/>
            </a:lvl7pPr>
            <a:lvl8pPr lvl="7" algn="ctr" rtl="0">
              <a:lnSpc>
                <a:spcPct val="100000"/>
              </a:lnSpc>
              <a:spcBef>
                <a:spcPts val="0"/>
              </a:spcBef>
              <a:spcAft>
                <a:spcPts val="0"/>
              </a:spcAft>
              <a:buSzPts val="5000"/>
              <a:buNone/>
              <a:defRPr sz="6650"/>
            </a:lvl8pPr>
            <a:lvl9pPr lvl="8" algn="ctr" rtl="0">
              <a:lnSpc>
                <a:spcPct val="100000"/>
              </a:lnSpc>
              <a:spcBef>
                <a:spcPts val="0"/>
              </a:spcBef>
              <a:spcAft>
                <a:spcPts val="0"/>
              </a:spcAft>
              <a:buSzPts val="5000"/>
              <a:buNone/>
              <a:defRPr sz="6650"/>
            </a:lvl9pPr>
          </a:lstStyle>
          <a:p>
            <a:endParaRPr/>
          </a:p>
        </p:txBody>
      </p:sp>
      <p:sp>
        <p:nvSpPr>
          <p:cNvPr id="177" name="Google Shape;177;p3"/>
          <p:cNvSpPr txBox="1">
            <a:spLocks noGrp="1"/>
          </p:cNvSpPr>
          <p:nvPr>
            <p:ph type="title" idx="2" hasCustomPrompt="1"/>
          </p:nvPr>
        </p:nvSpPr>
        <p:spPr>
          <a:xfrm>
            <a:off x="7431537" y="1358584"/>
            <a:ext cx="1746469"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15"/>
            </a:lvl1pPr>
            <a:lvl2pPr lvl="1" algn="ctr" rtl="0">
              <a:lnSpc>
                <a:spcPct val="100000"/>
              </a:lnSpc>
              <a:spcBef>
                <a:spcPts val="0"/>
              </a:spcBef>
              <a:spcAft>
                <a:spcPts val="0"/>
              </a:spcAft>
              <a:buSzPts val="5000"/>
              <a:buNone/>
              <a:defRPr sz="6650"/>
            </a:lvl2pPr>
            <a:lvl3pPr lvl="2" algn="ctr" rtl="0">
              <a:lnSpc>
                <a:spcPct val="100000"/>
              </a:lnSpc>
              <a:spcBef>
                <a:spcPts val="0"/>
              </a:spcBef>
              <a:spcAft>
                <a:spcPts val="0"/>
              </a:spcAft>
              <a:buSzPts val="5000"/>
              <a:buNone/>
              <a:defRPr sz="6650"/>
            </a:lvl3pPr>
            <a:lvl4pPr lvl="3" algn="ctr" rtl="0">
              <a:lnSpc>
                <a:spcPct val="100000"/>
              </a:lnSpc>
              <a:spcBef>
                <a:spcPts val="0"/>
              </a:spcBef>
              <a:spcAft>
                <a:spcPts val="0"/>
              </a:spcAft>
              <a:buSzPts val="5000"/>
              <a:buNone/>
              <a:defRPr sz="6650"/>
            </a:lvl4pPr>
            <a:lvl5pPr lvl="4" algn="ctr" rtl="0">
              <a:lnSpc>
                <a:spcPct val="100000"/>
              </a:lnSpc>
              <a:spcBef>
                <a:spcPts val="0"/>
              </a:spcBef>
              <a:spcAft>
                <a:spcPts val="0"/>
              </a:spcAft>
              <a:buSzPts val="5000"/>
              <a:buNone/>
              <a:defRPr sz="6650"/>
            </a:lvl5pPr>
            <a:lvl6pPr lvl="5" algn="ctr" rtl="0">
              <a:lnSpc>
                <a:spcPct val="100000"/>
              </a:lnSpc>
              <a:spcBef>
                <a:spcPts val="0"/>
              </a:spcBef>
              <a:spcAft>
                <a:spcPts val="0"/>
              </a:spcAft>
              <a:buSzPts val="5000"/>
              <a:buNone/>
              <a:defRPr sz="6650"/>
            </a:lvl6pPr>
            <a:lvl7pPr lvl="6" algn="ctr" rtl="0">
              <a:lnSpc>
                <a:spcPct val="100000"/>
              </a:lnSpc>
              <a:spcBef>
                <a:spcPts val="0"/>
              </a:spcBef>
              <a:spcAft>
                <a:spcPts val="0"/>
              </a:spcAft>
              <a:buSzPts val="5000"/>
              <a:buNone/>
              <a:defRPr sz="6650"/>
            </a:lvl7pPr>
            <a:lvl8pPr lvl="7" algn="ctr" rtl="0">
              <a:lnSpc>
                <a:spcPct val="100000"/>
              </a:lnSpc>
              <a:spcBef>
                <a:spcPts val="0"/>
              </a:spcBef>
              <a:spcAft>
                <a:spcPts val="0"/>
              </a:spcAft>
              <a:buSzPts val="5000"/>
              <a:buNone/>
              <a:defRPr sz="6650"/>
            </a:lvl8pPr>
            <a:lvl9pPr lvl="8" algn="ctr" rtl="0">
              <a:lnSpc>
                <a:spcPct val="100000"/>
              </a:lnSpc>
              <a:spcBef>
                <a:spcPts val="0"/>
              </a:spcBef>
              <a:spcAft>
                <a:spcPts val="0"/>
              </a:spcAft>
              <a:buSzPts val="5000"/>
              <a:buNone/>
              <a:defRPr sz="6650"/>
            </a:lvl9pPr>
          </a:lstStyle>
          <a:p>
            <a:r>
              <a:t>xx%</a:t>
            </a:r>
          </a:p>
        </p:txBody>
      </p:sp>
      <p:sp>
        <p:nvSpPr>
          <p:cNvPr id="178" name="Google Shape;178;p3"/>
          <p:cNvSpPr txBox="1">
            <a:spLocks noGrp="1"/>
          </p:cNvSpPr>
          <p:nvPr>
            <p:ph type="subTitle" idx="1"/>
          </p:nvPr>
        </p:nvSpPr>
        <p:spPr>
          <a:xfrm>
            <a:off x="6283584" y="4954631"/>
            <a:ext cx="4042375"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394"/>
            </a:lvl1pPr>
            <a:lvl2pPr lvl="1" algn="ctr">
              <a:lnSpc>
                <a:spcPct val="100000"/>
              </a:lnSpc>
              <a:spcBef>
                <a:spcPts val="0"/>
              </a:spcBef>
              <a:spcAft>
                <a:spcPts val="0"/>
              </a:spcAft>
              <a:buNone/>
              <a:defRPr sz="2394"/>
            </a:lvl2pPr>
            <a:lvl3pPr lvl="2" algn="ctr">
              <a:lnSpc>
                <a:spcPct val="100000"/>
              </a:lnSpc>
              <a:spcBef>
                <a:spcPts val="0"/>
              </a:spcBef>
              <a:spcAft>
                <a:spcPts val="0"/>
              </a:spcAft>
              <a:buNone/>
              <a:defRPr sz="2394"/>
            </a:lvl3pPr>
            <a:lvl4pPr lvl="3" algn="ctr">
              <a:lnSpc>
                <a:spcPct val="100000"/>
              </a:lnSpc>
              <a:spcBef>
                <a:spcPts val="0"/>
              </a:spcBef>
              <a:spcAft>
                <a:spcPts val="0"/>
              </a:spcAft>
              <a:buNone/>
              <a:defRPr sz="2394"/>
            </a:lvl4pPr>
            <a:lvl5pPr lvl="4" algn="ctr">
              <a:lnSpc>
                <a:spcPct val="100000"/>
              </a:lnSpc>
              <a:spcBef>
                <a:spcPts val="0"/>
              </a:spcBef>
              <a:spcAft>
                <a:spcPts val="0"/>
              </a:spcAft>
              <a:buNone/>
              <a:defRPr sz="2394"/>
            </a:lvl5pPr>
            <a:lvl6pPr lvl="5" algn="ctr">
              <a:lnSpc>
                <a:spcPct val="100000"/>
              </a:lnSpc>
              <a:spcBef>
                <a:spcPts val="0"/>
              </a:spcBef>
              <a:spcAft>
                <a:spcPts val="0"/>
              </a:spcAft>
              <a:buNone/>
              <a:defRPr sz="2394"/>
            </a:lvl6pPr>
            <a:lvl7pPr lvl="6" algn="ctr">
              <a:lnSpc>
                <a:spcPct val="100000"/>
              </a:lnSpc>
              <a:spcBef>
                <a:spcPts val="0"/>
              </a:spcBef>
              <a:spcAft>
                <a:spcPts val="0"/>
              </a:spcAft>
              <a:buNone/>
              <a:defRPr sz="2394"/>
            </a:lvl7pPr>
            <a:lvl8pPr lvl="7" algn="ctr">
              <a:lnSpc>
                <a:spcPct val="100000"/>
              </a:lnSpc>
              <a:spcBef>
                <a:spcPts val="0"/>
              </a:spcBef>
              <a:spcAft>
                <a:spcPts val="0"/>
              </a:spcAft>
              <a:buNone/>
              <a:defRPr sz="2394"/>
            </a:lvl8pPr>
            <a:lvl9pPr lvl="8" algn="ctr">
              <a:lnSpc>
                <a:spcPct val="100000"/>
              </a:lnSpc>
              <a:spcBef>
                <a:spcPts val="0"/>
              </a:spcBef>
              <a:spcAft>
                <a:spcPts val="0"/>
              </a:spcAft>
              <a:buNone/>
              <a:defRPr sz="2394"/>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1048798" y="-14764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1" name="Google Shape;361;p6"/>
          <p:cNvGrpSpPr/>
          <p:nvPr/>
        </p:nvGrpSpPr>
        <p:grpSpPr>
          <a:xfrm>
            <a:off x="9357793" y="-593535"/>
            <a:ext cx="3672852"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99" name="Google Shape;399;p6"/>
          <p:cNvGrpSpPr/>
          <p:nvPr/>
        </p:nvGrpSpPr>
        <p:grpSpPr>
          <a:xfrm>
            <a:off x="-420304" y="-210902"/>
            <a:ext cx="1981600"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41" name="Google Shape;441;p6"/>
          <p:cNvSpPr txBox="1">
            <a:spLocks noGrp="1"/>
          </p:cNvSpPr>
          <p:nvPr>
            <p:ph type="title"/>
          </p:nvPr>
        </p:nvSpPr>
        <p:spPr>
          <a:xfrm>
            <a:off x="957625" y="5168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3"/>
        <p:cNvGrpSpPr/>
        <p:nvPr/>
      </p:nvGrpSpPr>
      <p:grpSpPr>
        <a:xfrm>
          <a:off x="0" y="0"/>
          <a:ext cx="0" cy="0"/>
          <a:chOff x="0" y="0"/>
          <a:chExt cx="0" cy="0"/>
        </a:xfrm>
      </p:grpSpPr>
      <p:sp>
        <p:nvSpPr>
          <p:cNvPr id="564" name="Google Shape;564;p8"/>
          <p:cNvSpPr/>
          <p:nvPr/>
        </p:nvSpPr>
        <p:spPr>
          <a:xfrm flipH="1">
            <a:off x="560199" y="-14658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65" name="Google Shape;565;p8"/>
          <p:cNvGrpSpPr/>
          <p:nvPr/>
        </p:nvGrpSpPr>
        <p:grpSpPr>
          <a:xfrm>
            <a:off x="10996757" y="2038676"/>
            <a:ext cx="1134311" cy="916185"/>
            <a:chOff x="4920400" y="2067075"/>
            <a:chExt cx="530375" cy="427325"/>
          </a:xfrm>
        </p:grpSpPr>
        <p:sp>
          <p:nvSpPr>
            <p:cNvPr id="566" name="Google Shape;566;p8"/>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8"/>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8"/>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8"/>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8"/>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8"/>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8"/>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8"/>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8"/>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8"/>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8"/>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8"/>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8"/>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8"/>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8"/>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1" name="Google Shape;581;p8"/>
          <p:cNvGrpSpPr/>
          <p:nvPr/>
        </p:nvGrpSpPr>
        <p:grpSpPr>
          <a:xfrm flipH="1">
            <a:off x="-379568" y="3569054"/>
            <a:ext cx="1338836" cy="1388236"/>
            <a:chOff x="4791650" y="538625"/>
            <a:chExt cx="731075" cy="756175"/>
          </a:xfrm>
        </p:grpSpPr>
        <p:sp>
          <p:nvSpPr>
            <p:cNvPr id="582" name="Google Shape;582;p8"/>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8"/>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8"/>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8"/>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8"/>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8"/>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8" name="Google Shape;588;p8"/>
          <p:cNvGrpSpPr/>
          <p:nvPr/>
        </p:nvGrpSpPr>
        <p:grpSpPr>
          <a:xfrm rot="-2700000">
            <a:off x="7143740" y="-688947"/>
            <a:ext cx="922757" cy="1605059"/>
            <a:chOff x="4559300" y="564775"/>
            <a:chExt cx="389225" cy="675350"/>
          </a:xfrm>
        </p:grpSpPr>
        <p:sp>
          <p:nvSpPr>
            <p:cNvPr id="589" name="Google Shape;589;p8"/>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8"/>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1" name="Google Shape;591;p8"/>
          <p:cNvGrpSpPr/>
          <p:nvPr/>
        </p:nvGrpSpPr>
        <p:grpSpPr>
          <a:xfrm flipH="1">
            <a:off x="-213973" y="1269387"/>
            <a:ext cx="1007654" cy="1070672"/>
            <a:chOff x="2291250" y="337875"/>
            <a:chExt cx="626025" cy="663475"/>
          </a:xfrm>
        </p:grpSpPr>
        <p:sp>
          <p:nvSpPr>
            <p:cNvPr id="592" name="Google Shape;592;p8"/>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8"/>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8"/>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8"/>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8"/>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 name="Google Shape;597;p8"/>
          <p:cNvGrpSpPr/>
          <p:nvPr/>
        </p:nvGrpSpPr>
        <p:grpSpPr>
          <a:xfrm>
            <a:off x="9937391" y="25212"/>
            <a:ext cx="2984891" cy="1388232"/>
            <a:chOff x="4573425" y="2584300"/>
            <a:chExt cx="1222475" cy="567150"/>
          </a:xfrm>
        </p:grpSpPr>
        <p:sp>
          <p:nvSpPr>
            <p:cNvPr id="598" name="Google Shape;598;p8"/>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8"/>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8"/>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8"/>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8"/>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8"/>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8"/>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8"/>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8"/>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8"/>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8"/>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8"/>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8"/>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8"/>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8"/>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8"/>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8"/>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8"/>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8"/>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8"/>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8"/>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8"/>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0" name="Google Shape;620;p8"/>
          <p:cNvGrpSpPr/>
          <p:nvPr/>
        </p:nvGrpSpPr>
        <p:grpSpPr>
          <a:xfrm>
            <a:off x="10489239" y="4925884"/>
            <a:ext cx="2197831" cy="1567585"/>
            <a:chOff x="3517550" y="401175"/>
            <a:chExt cx="1027650" cy="731150"/>
          </a:xfrm>
        </p:grpSpPr>
        <p:sp>
          <p:nvSpPr>
            <p:cNvPr id="621" name="Google Shape;621;p8"/>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8"/>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3" name="Google Shape;623;p8"/>
          <p:cNvGrpSpPr/>
          <p:nvPr/>
        </p:nvGrpSpPr>
        <p:grpSpPr>
          <a:xfrm>
            <a:off x="775360" y="-450259"/>
            <a:ext cx="1688821" cy="1660689"/>
            <a:chOff x="1931075" y="728875"/>
            <a:chExt cx="789650" cy="774575"/>
          </a:xfrm>
        </p:grpSpPr>
        <p:sp>
          <p:nvSpPr>
            <p:cNvPr id="624" name="Google Shape;624;p8"/>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8"/>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8"/>
          <p:cNvGrpSpPr/>
          <p:nvPr/>
        </p:nvGrpSpPr>
        <p:grpSpPr>
          <a:xfrm>
            <a:off x="3502962" y="5721479"/>
            <a:ext cx="922847" cy="874752"/>
            <a:chOff x="2776800" y="970450"/>
            <a:chExt cx="431500" cy="408000"/>
          </a:xfrm>
        </p:grpSpPr>
        <p:sp>
          <p:nvSpPr>
            <p:cNvPr id="627" name="Google Shape;627;p8"/>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8"/>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8"/>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8"/>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8"/>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8"/>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8"/>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8"/>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8"/>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8"/>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7" name="Google Shape;637;p8"/>
          <p:cNvGrpSpPr/>
          <p:nvPr/>
        </p:nvGrpSpPr>
        <p:grpSpPr>
          <a:xfrm>
            <a:off x="10839539" y="3884889"/>
            <a:ext cx="705690" cy="720563"/>
            <a:chOff x="4344225" y="923400"/>
            <a:chExt cx="366600" cy="373400"/>
          </a:xfrm>
        </p:grpSpPr>
        <p:sp>
          <p:nvSpPr>
            <p:cNvPr id="638" name="Google Shape;638;p8"/>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8"/>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8"/>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1" name="Google Shape;641;p8"/>
          <p:cNvGrpSpPr/>
          <p:nvPr/>
        </p:nvGrpSpPr>
        <p:grpSpPr>
          <a:xfrm>
            <a:off x="3904139" y="-512738"/>
            <a:ext cx="1368707" cy="1025479"/>
            <a:chOff x="4829400" y="3625075"/>
            <a:chExt cx="800900" cy="598575"/>
          </a:xfrm>
        </p:grpSpPr>
        <p:sp>
          <p:nvSpPr>
            <p:cNvPr id="642" name="Google Shape;642;p8"/>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8"/>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8"/>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8"/>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8"/>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8"/>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8"/>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8"/>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8"/>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8"/>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8"/>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3" name="Google Shape;653;p8"/>
          <p:cNvGrpSpPr/>
          <p:nvPr/>
        </p:nvGrpSpPr>
        <p:grpSpPr>
          <a:xfrm>
            <a:off x="5720849" y="6103298"/>
            <a:ext cx="1172628" cy="1139879"/>
            <a:chOff x="3294600" y="4601775"/>
            <a:chExt cx="889300" cy="862325"/>
          </a:xfrm>
        </p:grpSpPr>
        <p:sp>
          <p:nvSpPr>
            <p:cNvPr id="654" name="Google Shape;654;p8"/>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8"/>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8"/>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8"/>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8"/>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8"/>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8"/>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8"/>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8"/>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8"/>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8"/>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8"/>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66" name="Google Shape;666;p8"/>
          <p:cNvGrpSpPr/>
          <p:nvPr/>
        </p:nvGrpSpPr>
        <p:grpSpPr>
          <a:xfrm>
            <a:off x="1200269" y="5539076"/>
            <a:ext cx="1007654" cy="1763601"/>
            <a:chOff x="1987675" y="4319675"/>
            <a:chExt cx="553650" cy="966675"/>
          </a:xfrm>
        </p:grpSpPr>
        <p:sp>
          <p:nvSpPr>
            <p:cNvPr id="667" name="Google Shape;667;p8"/>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8"/>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8"/>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0" name="Google Shape;670;p8"/>
          <p:cNvGrpSpPr/>
          <p:nvPr/>
        </p:nvGrpSpPr>
        <p:grpSpPr>
          <a:xfrm>
            <a:off x="8188517" y="5721479"/>
            <a:ext cx="1005682" cy="864652"/>
            <a:chOff x="1755275" y="2954425"/>
            <a:chExt cx="588475" cy="504700"/>
          </a:xfrm>
        </p:grpSpPr>
        <p:sp>
          <p:nvSpPr>
            <p:cNvPr id="671" name="Google Shape;671;p8"/>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8"/>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8"/>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8"/>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8"/>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8"/>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8"/>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78" name="Google Shape;678;p8"/>
          <p:cNvSpPr txBox="1">
            <a:spLocks noGrp="1"/>
          </p:cNvSpPr>
          <p:nvPr>
            <p:ph type="title"/>
          </p:nvPr>
        </p:nvSpPr>
        <p:spPr>
          <a:xfrm>
            <a:off x="2280943" y="1756339"/>
            <a:ext cx="7599952" cy="296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11305"/>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4"/>
        <p:cNvGrpSpPr/>
        <p:nvPr/>
      </p:nvGrpSpPr>
      <p:grpSpPr>
        <a:xfrm>
          <a:off x="0" y="0"/>
          <a:ext cx="0" cy="0"/>
          <a:chOff x="0" y="0"/>
          <a:chExt cx="0" cy="0"/>
        </a:xfrm>
      </p:grpSpPr>
      <p:sp>
        <p:nvSpPr>
          <p:cNvPr id="775" name="Google Shape;775;p10"/>
          <p:cNvSpPr txBox="1">
            <a:spLocks noGrp="1"/>
          </p:cNvSpPr>
          <p:nvPr>
            <p:ph type="title"/>
          </p:nvPr>
        </p:nvSpPr>
        <p:spPr>
          <a:xfrm>
            <a:off x="960784" y="516800"/>
            <a:ext cx="2554066" cy="3134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6"/>
        <p:cNvGrpSpPr/>
        <p:nvPr/>
      </p:nvGrpSpPr>
      <p:grpSpPr>
        <a:xfrm>
          <a:off x="0" y="0"/>
          <a:ext cx="0" cy="0"/>
          <a:chOff x="0" y="0"/>
          <a:chExt cx="0" cy="0"/>
        </a:xfrm>
      </p:grpSpPr>
      <p:sp>
        <p:nvSpPr>
          <p:cNvPr id="777" name="Google Shape;777;p11"/>
          <p:cNvSpPr/>
          <p:nvPr/>
        </p:nvSpPr>
        <p:spPr>
          <a:xfrm flipH="1">
            <a:off x="657235" y="-1513377"/>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11"/>
          <p:cNvGrpSpPr/>
          <p:nvPr/>
        </p:nvGrpSpPr>
        <p:grpSpPr>
          <a:xfrm>
            <a:off x="11336075" y="2010924"/>
            <a:ext cx="1134311"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4" name="Google Shape;794;p11"/>
          <p:cNvGrpSpPr/>
          <p:nvPr/>
        </p:nvGrpSpPr>
        <p:grpSpPr>
          <a:xfrm>
            <a:off x="11233820" y="4073061"/>
            <a:ext cx="133883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1" name="Google Shape;801;p11"/>
          <p:cNvGrpSpPr/>
          <p:nvPr/>
        </p:nvGrpSpPr>
        <p:grpSpPr>
          <a:xfrm>
            <a:off x="-566725" y="3715223"/>
            <a:ext cx="1527510"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5" name="Google Shape;805;p11"/>
          <p:cNvGrpSpPr/>
          <p:nvPr/>
        </p:nvGrpSpPr>
        <p:grpSpPr>
          <a:xfrm>
            <a:off x="9857587" y="5938075"/>
            <a:ext cx="1444313"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8" name="Google Shape;808;p11"/>
          <p:cNvGrpSpPr/>
          <p:nvPr/>
        </p:nvGrpSpPr>
        <p:grpSpPr>
          <a:xfrm>
            <a:off x="3375587" y="-369667"/>
            <a:ext cx="922770"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1" name="Google Shape;811;p11"/>
          <p:cNvGrpSpPr/>
          <p:nvPr/>
        </p:nvGrpSpPr>
        <p:grpSpPr>
          <a:xfrm>
            <a:off x="8057028" y="-102463"/>
            <a:ext cx="1007654"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7" name="Google Shape;817;p11"/>
          <p:cNvGrpSpPr/>
          <p:nvPr/>
        </p:nvGrpSpPr>
        <p:grpSpPr>
          <a:xfrm>
            <a:off x="10487717" y="-316811"/>
            <a:ext cx="219783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20" name="Google Shape;820;p11"/>
          <p:cNvGrpSpPr/>
          <p:nvPr/>
        </p:nvGrpSpPr>
        <p:grpSpPr>
          <a:xfrm>
            <a:off x="6139087" y="5952887"/>
            <a:ext cx="688176"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1" name="Google Shape;831;p11"/>
          <p:cNvGrpSpPr/>
          <p:nvPr/>
        </p:nvGrpSpPr>
        <p:grpSpPr>
          <a:xfrm>
            <a:off x="630314" y="-969113"/>
            <a:ext cx="922763"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5" name="Google Shape;835;p11"/>
          <p:cNvGrpSpPr/>
          <p:nvPr/>
        </p:nvGrpSpPr>
        <p:grpSpPr>
          <a:xfrm>
            <a:off x="-199040" y="5943757"/>
            <a:ext cx="1290732"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4" name="Google Shape;844;p11"/>
          <p:cNvGrpSpPr/>
          <p:nvPr/>
        </p:nvGrpSpPr>
        <p:grpSpPr>
          <a:xfrm>
            <a:off x="3900330" y="6112901"/>
            <a:ext cx="1290734"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6" name="Google Shape;856;p11"/>
          <p:cNvGrpSpPr/>
          <p:nvPr/>
        </p:nvGrpSpPr>
        <p:grpSpPr>
          <a:xfrm>
            <a:off x="-300936" y="1689357"/>
            <a:ext cx="99593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67" name="Google Shape;867;p11"/>
          <p:cNvGrpSpPr/>
          <p:nvPr/>
        </p:nvGrpSpPr>
        <p:grpSpPr>
          <a:xfrm>
            <a:off x="7775286" y="5951343"/>
            <a:ext cx="1134275"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4" name="Google Shape;884;p11"/>
          <p:cNvGrpSpPr/>
          <p:nvPr/>
        </p:nvGrpSpPr>
        <p:grpSpPr>
          <a:xfrm>
            <a:off x="2039718" y="5938106"/>
            <a:ext cx="912587"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8" name="Google Shape;888;p11"/>
          <p:cNvGrpSpPr/>
          <p:nvPr/>
        </p:nvGrpSpPr>
        <p:grpSpPr>
          <a:xfrm rot="10800000" flipH="1">
            <a:off x="508187" y="-159830"/>
            <a:ext cx="1444365"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11"/>
          <p:cNvGrpSpPr/>
          <p:nvPr/>
        </p:nvGrpSpPr>
        <p:grpSpPr>
          <a:xfrm>
            <a:off x="5721391" y="-28228"/>
            <a:ext cx="912603"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9" name="Google Shape;909;p11"/>
          <p:cNvSpPr txBox="1">
            <a:spLocks noGrp="1"/>
          </p:cNvSpPr>
          <p:nvPr>
            <p:ph type="title" hasCustomPrompt="1"/>
          </p:nvPr>
        </p:nvSpPr>
        <p:spPr>
          <a:xfrm>
            <a:off x="1952558" y="2072392"/>
            <a:ext cx="8256723"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05"/>
            </a:lvl1pPr>
            <a:lvl2pPr lvl="1">
              <a:spcBef>
                <a:spcPts val="0"/>
              </a:spcBef>
              <a:spcAft>
                <a:spcPts val="0"/>
              </a:spcAft>
              <a:buSzPts val="8000"/>
              <a:buNone/>
              <a:defRPr sz="10640"/>
            </a:lvl2pPr>
            <a:lvl3pPr lvl="2">
              <a:spcBef>
                <a:spcPts val="0"/>
              </a:spcBef>
              <a:spcAft>
                <a:spcPts val="0"/>
              </a:spcAft>
              <a:buSzPts val="8000"/>
              <a:buNone/>
              <a:defRPr sz="10640"/>
            </a:lvl3pPr>
            <a:lvl4pPr lvl="3">
              <a:spcBef>
                <a:spcPts val="0"/>
              </a:spcBef>
              <a:spcAft>
                <a:spcPts val="0"/>
              </a:spcAft>
              <a:buSzPts val="8000"/>
              <a:buNone/>
              <a:defRPr sz="10640"/>
            </a:lvl4pPr>
            <a:lvl5pPr lvl="4">
              <a:spcBef>
                <a:spcPts val="0"/>
              </a:spcBef>
              <a:spcAft>
                <a:spcPts val="0"/>
              </a:spcAft>
              <a:buSzPts val="8000"/>
              <a:buNone/>
              <a:defRPr sz="10640"/>
            </a:lvl5pPr>
            <a:lvl6pPr lvl="5">
              <a:spcBef>
                <a:spcPts val="0"/>
              </a:spcBef>
              <a:spcAft>
                <a:spcPts val="0"/>
              </a:spcAft>
              <a:buSzPts val="8000"/>
              <a:buNone/>
              <a:defRPr sz="10640"/>
            </a:lvl6pPr>
            <a:lvl7pPr lvl="6">
              <a:spcBef>
                <a:spcPts val="0"/>
              </a:spcBef>
              <a:spcAft>
                <a:spcPts val="0"/>
              </a:spcAft>
              <a:buSzPts val="8000"/>
              <a:buNone/>
              <a:defRPr sz="10640"/>
            </a:lvl7pPr>
            <a:lvl8pPr lvl="7">
              <a:spcBef>
                <a:spcPts val="0"/>
              </a:spcBef>
              <a:spcAft>
                <a:spcPts val="0"/>
              </a:spcAft>
              <a:buSzPts val="8000"/>
              <a:buNone/>
              <a:defRPr sz="10640"/>
            </a:lvl8pPr>
            <a:lvl9pPr lvl="8">
              <a:spcBef>
                <a:spcPts val="0"/>
              </a:spcBef>
              <a:spcAft>
                <a:spcPts val="0"/>
              </a:spcAft>
              <a:buSzPts val="8000"/>
              <a:buNone/>
              <a:defRPr sz="10640"/>
            </a:lvl9pPr>
          </a:lstStyle>
          <a:p>
            <a:r>
              <a:t>xx%</a:t>
            </a:r>
          </a:p>
        </p:txBody>
      </p:sp>
      <p:sp>
        <p:nvSpPr>
          <p:cNvPr id="910" name="Google Shape;910;p11"/>
          <p:cNvSpPr txBox="1">
            <a:spLocks noGrp="1"/>
          </p:cNvSpPr>
          <p:nvPr>
            <p:ph type="subTitle" idx="1"/>
          </p:nvPr>
        </p:nvSpPr>
        <p:spPr>
          <a:xfrm flipH="1">
            <a:off x="1952558" y="4037707"/>
            <a:ext cx="8256723"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vl1pPr>
            <a:lvl2pPr lvl="1" algn="ctr" rtl="0">
              <a:lnSpc>
                <a:spcPct val="100000"/>
              </a:lnSpc>
              <a:spcBef>
                <a:spcPts val="0"/>
              </a:spcBef>
              <a:spcAft>
                <a:spcPts val="0"/>
              </a:spcAft>
              <a:buNone/>
              <a:defRPr sz="2394"/>
            </a:lvl2pPr>
            <a:lvl3pPr lvl="2" algn="ctr" rtl="0">
              <a:lnSpc>
                <a:spcPct val="100000"/>
              </a:lnSpc>
              <a:spcBef>
                <a:spcPts val="0"/>
              </a:spcBef>
              <a:spcAft>
                <a:spcPts val="0"/>
              </a:spcAft>
              <a:buNone/>
              <a:defRPr sz="2394"/>
            </a:lvl3pPr>
            <a:lvl4pPr lvl="3" algn="ctr" rtl="0">
              <a:lnSpc>
                <a:spcPct val="100000"/>
              </a:lnSpc>
              <a:spcBef>
                <a:spcPts val="0"/>
              </a:spcBef>
              <a:spcAft>
                <a:spcPts val="0"/>
              </a:spcAft>
              <a:buNone/>
              <a:defRPr sz="2394"/>
            </a:lvl4pPr>
            <a:lvl5pPr lvl="4" algn="ctr" rtl="0">
              <a:lnSpc>
                <a:spcPct val="100000"/>
              </a:lnSpc>
              <a:spcBef>
                <a:spcPts val="0"/>
              </a:spcBef>
              <a:spcAft>
                <a:spcPts val="0"/>
              </a:spcAft>
              <a:buNone/>
              <a:defRPr sz="2394"/>
            </a:lvl5pPr>
            <a:lvl6pPr lvl="5" algn="ctr" rtl="0">
              <a:lnSpc>
                <a:spcPct val="100000"/>
              </a:lnSpc>
              <a:spcBef>
                <a:spcPts val="0"/>
              </a:spcBef>
              <a:spcAft>
                <a:spcPts val="0"/>
              </a:spcAft>
              <a:buNone/>
              <a:defRPr sz="2394"/>
            </a:lvl6pPr>
            <a:lvl7pPr lvl="6" algn="ctr" rtl="0">
              <a:lnSpc>
                <a:spcPct val="100000"/>
              </a:lnSpc>
              <a:spcBef>
                <a:spcPts val="0"/>
              </a:spcBef>
              <a:spcAft>
                <a:spcPts val="0"/>
              </a:spcAft>
              <a:buNone/>
              <a:defRPr sz="2394"/>
            </a:lvl7pPr>
            <a:lvl8pPr lvl="7" algn="ctr" rtl="0">
              <a:lnSpc>
                <a:spcPct val="100000"/>
              </a:lnSpc>
              <a:spcBef>
                <a:spcPts val="0"/>
              </a:spcBef>
              <a:spcAft>
                <a:spcPts val="0"/>
              </a:spcAft>
              <a:buNone/>
              <a:defRPr sz="2394"/>
            </a:lvl8pPr>
            <a:lvl9pPr lvl="8" algn="ctr" rtl="0">
              <a:lnSpc>
                <a:spcPct val="100000"/>
              </a:lnSpc>
              <a:spcBef>
                <a:spcPts val="0"/>
              </a:spcBef>
              <a:spcAft>
                <a:spcPts val="0"/>
              </a:spcAft>
              <a:buNone/>
              <a:defRPr sz="2394"/>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3034675" y="-13220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95" name="Google Shape;1895;p24"/>
          <p:cNvGrpSpPr/>
          <p:nvPr/>
        </p:nvGrpSpPr>
        <p:grpSpPr>
          <a:xfrm>
            <a:off x="10419682" y="-134561"/>
            <a:ext cx="2246310"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924" name="Google Shape;1924;p24"/>
          <p:cNvGrpSpPr/>
          <p:nvPr/>
        </p:nvGrpSpPr>
        <p:grpSpPr>
          <a:xfrm>
            <a:off x="-706851" y="462385"/>
            <a:ext cx="2371263"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968" name="Google Shape;1968;p24"/>
          <p:cNvSpPr txBox="1">
            <a:spLocks noGrp="1"/>
          </p:cNvSpPr>
          <p:nvPr>
            <p:ph type="title"/>
          </p:nvPr>
        </p:nvSpPr>
        <p:spPr>
          <a:xfrm>
            <a:off x="957625" y="5168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1" y="-946237"/>
            <a:ext cx="8647031" cy="119694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22" name="Google Shape;2022;p26"/>
          <p:cNvGrpSpPr/>
          <p:nvPr/>
        </p:nvGrpSpPr>
        <p:grpSpPr>
          <a:xfrm>
            <a:off x="208970" y="99643"/>
            <a:ext cx="1290732" cy="123940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1" name="Google Shape;2031;p26"/>
          <p:cNvGrpSpPr/>
          <p:nvPr/>
        </p:nvGrpSpPr>
        <p:grpSpPr>
          <a:xfrm flipH="1">
            <a:off x="11806083" y="3428732"/>
            <a:ext cx="608396" cy="760773"/>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5" name="Google Shape;2035;p26"/>
          <p:cNvGrpSpPr/>
          <p:nvPr/>
        </p:nvGrpSpPr>
        <p:grpSpPr>
          <a:xfrm flipH="1">
            <a:off x="-526607" y="2052935"/>
            <a:ext cx="1065225" cy="798100"/>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47" name="Google Shape;2047;p26"/>
          <p:cNvGrpSpPr/>
          <p:nvPr/>
        </p:nvGrpSpPr>
        <p:grpSpPr>
          <a:xfrm flipH="1">
            <a:off x="3004523" y="5887241"/>
            <a:ext cx="1592643" cy="1175035"/>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59" name="Google Shape;2059;p26"/>
          <p:cNvGrpSpPr/>
          <p:nvPr/>
        </p:nvGrpSpPr>
        <p:grpSpPr>
          <a:xfrm flipH="1">
            <a:off x="8724137" y="-228847"/>
            <a:ext cx="782659" cy="7608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72" name="Google Shape;2072;p26"/>
          <p:cNvGrpSpPr/>
          <p:nvPr/>
        </p:nvGrpSpPr>
        <p:grpSpPr>
          <a:xfrm flipH="1">
            <a:off x="-226875" y="3971327"/>
            <a:ext cx="782692" cy="672933"/>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0" name="Google Shape;2080;p26"/>
          <p:cNvGrpSpPr/>
          <p:nvPr/>
        </p:nvGrpSpPr>
        <p:grpSpPr>
          <a:xfrm flipH="1">
            <a:off x="11198657" y="-301544"/>
            <a:ext cx="1073772" cy="1113392"/>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7" name="Google Shape;2087;p26"/>
          <p:cNvGrpSpPr/>
          <p:nvPr/>
        </p:nvGrpSpPr>
        <p:grpSpPr>
          <a:xfrm>
            <a:off x="11504046" y="1725141"/>
            <a:ext cx="787647" cy="790300"/>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3" name="Google Shape;2093;p26"/>
          <p:cNvGrpSpPr/>
          <p:nvPr/>
        </p:nvGrpSpPr>
        <p:grpSpPr>
          <a:xfrm flipH="1">
            <a:off x="11198665" y="5102798"/>
            <a:ext cx="1398424" cy="1375129"/>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6" name="Google Shape;2096;p26"/>
          <p:cNvGrpSpPr/>
          <p:nvPr/>
        </p:nvGrpSpPr>
        <p:grpSpPr>
          <a:xfrm>
            <a:off x="6249565" y="6103832"/>
            <a:ext cx="782642" cy="741853"/>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07" name="Google Shape;2107;p26"/>
          <p:cNvGrpSpPr/>
          <p:nvPr/>
        </p:nvGrpSpPr>
        <p:grpSpPr>
          <a:xfrm>
            <a:off x="8684603" y="6202575"/>
            <a:ext cx="861663" cy="544367"/>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19" name="Google Shape;2119;p26"/>
          <p:cNvGrpSpPr/>
          <p:nvPr/>
        </p:nvGrpSpPr>
        <p:grpSpPr>
          <a:xfrm rot="-5400000" flipH="1">
            <a:off x="5787795" y="-755475"/>
            <a:ext cx="1304820" cy="1184139"/>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2" name="Google Shape;2122;p26"/>
          <p:cNvGrpSpPr/>
          <p:nvPr/>
        </p:nvGrpSpPr>
        <p:grpSpPr>
          <a:xfrm flipH="1">
            <a:off x="-706851" y="5884471"/>
            <a:ext cx="2371263" cy="1102843"/>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45" name="Google Shape;2145;p26"/>
          <p:cNvGrpSpPr/>
          <p:nvPr/>
        </p:nvGrpSpPr>
        <p:grpSpPr>
          <a:xfrm>
            <a:off x="3191565" y="-228824"/>
            <a:ext cx="964710" cy="96796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516800"/>
            <a:ext cx="10246588" cy="78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57625" y="1734467"/>
            <a:ext cx="10246588" cy="4357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1pPr>
            <a:lvl2pPr marL="914400" lvl="1"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2pPr>
            <a:lvl3pPr marL="1371600" lvl="2"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3pPr>
            <a:lvl4pPr marL="1828800" lvl="3"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4pPr>
            <a:lvl5pPr marL="2286000" lvl="4"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5pPr>
            <a:lvl6pPr marL="2743200" lvl="5"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6pPr>
            <a:lvl7pPr marL="3200400" lvl="6"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7pPr>
            <a:lvl8pPr marL="3657600" lvl="7"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8pPr>
            <a:lvl9pPr marL="4114800" lvl="8"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7" r:id="rId6"/>
    <p:sldLayoutId id="2147483658" r:id="rId7"/>
    <p:sldLayoutId id="2147483670" r:id="rId8"/>
    <p:sldLayoutId id="2147483672" r:id="rId9"/>
    <p:sldLayoutId id="2147483673" r:id="rId10"/>
    <p:sldLayoutId id="2147483678" r:id="rId11"/>
    <p:sldLayoutId id="2147483679" r:id="rId12"/>
    <p:sldLayoutId id="2147483680" r:id="rId13"/>
    <p:sldLayoutId id="2147483681"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44A7F-BB19-682E-8D6A-D733C850AB8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6829" t="16093" r="35252" b="14776"/>
          <a:stretch/>
        </p:blipFill>
        <p:spPr>
          <a:xfrm>
            <a:off x="5126111" y="1299731"/>
            <a:ext cx="3512505" cy="4889919"/>
          </a:xfrm>
          <a:prstGeom prst="rect">
            <a:avLst/>
          </a:prstGeom>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9103565" y="1735561"/>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278903" y="3668307"/>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68280" y="1299732"/>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34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2" y="2495390"/>
            <a:ext cx="9148275" cy="1443152"/>
          </a:xfrm>
          <a:prstGeom prst="rect">
            <a:avLst/>
          </a:prstGeom>
          <a:noFill/>
        </p:spPr>
        <p:txBody>
          <a:bodyPr wrap="square" rtlCol="0">
            <a:spAutoFit/>
          </a:bodyPr>
          <a:lstStyle/>
          <a:p>
            <a:pPr algn="ctr"/>
            <a:r>
              <a:rPr lang="en-US" sz="8778" b="1">
                <a:solidFill>
                  <a:srgbClr val="0070C0"/>
                </a:solidFill>
              </a:rPr>
              <a:t>ĐỌC VĂN BẢN</a:t>
            </a:r>
          </a:p>
        </p:txBody>
      </p:sp>
      <p:sp>
        <p:nvSpPr>
          <p:cNvPr id="2" name="Title 1">
            <a:extLst>
              <a:ext uri="{FF2B5EF4-FFF2-40B4-BE49-F238E27FC236}">
                <a16:creationId xmlns:a16="http://schemas.microsoft.com/office/drawing/2014/main" id="{B0B47B27-DD68-5DE5-D4BB-E9A81B5725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52037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3856114" y="1521166"/>
            <a:ext cx="4381427" cy="921342"/>
          </a:xfrm>
          <a:prstGeom prst="rect">
            <a:avLst/>
          </a:prstGeom>
          <a:noFill/>
        </p:spPr>
        <p:txBody>
          <a:bodyPr wrap="square" rtlCol="0">
            <a:spAutoFit/>
          </a:bodyPr>
          <a:lstStyle/>
          <a:p>
            <a:pPr algn="just"/>
            <a:r>
              <a:rPr lang="en-US" sz="5387">
                <a:solidFill>
                  <a:srgbClr val="0070C0"/>
                </a:solidFill>
              </a:rPr>
              <a:t>Công thức</a:t>
            </a:r>
          </a:p>
        </p:txBody>
      </p:sp>
      <p:sp>
        <p:nvSpPr>
          <p:cNvPr id="6" name="TextBox 5">
            <a:extLst>
              <a:ext uri="{FF2B5EF4-FFF2-40B4-BE49-F238E27FC236}">
                <a16:creationId xmlns:a16="http://schemas.microsoft.com/office/drawing/2014/main" id="{A5C32103-5C91-26B6-058F-8B356DC3B7E6}"/>
              </a:ext>
            </a:extLst>
          </p:cNvPr>
          <p:cNvSpPr txBox="1"/>
          <p:nvPr/>
        </p:nvSpPr>
        <p:spPr>
          <a:xfrm>
            <a:off x="3856115" y="2689187"/>
            <a:ext cx="4381425" cy="921342"/>
          </a:xfrm>
          <a:prstGeom prst="rect">
            <a:avLst/>
          </a:prstGeom>
          <a:noFill/>
        </p:spPr>
        <p:txBody>
          <a:bodyPr wrap="square" rtlCol="0">
            <a:spAutoFit/>
          </a:bodyPr>
          <a:lstStyle/>
          <a:p>
            <a:pPr algn="just"/>
            <a:r>
              <a:rPr lang="en-US" sz="5387">
                <a:solidFill>
                  <a:srgbClr val="0070C0"/>
                </a:solidFill>
              </a:rPr>
              <a:t>thịt nạc vai</a:t>
            </a:r>
          </a:p>
        </p:txBody>
      </p:sp>
      <p:sp>
        <p:nvSpPr>
          <p:cNvPr id="7" name="TextBox 6">
            <a:extLst>
              <a:ext uri="{FF2B5EF4-FFF2-40B4-BE49-F238E27FC236}">
                <a16:creationId xmlns:a16="http://schemas.microsoft.com/office/drawing/2014/main" id="{32679FA2-914F-C4F6-7A0D-8A8940E32FF0}"/>
              </a:ext>
            </a:extLst>
          </p:cNvPr>
          <p:cNvSpPr txBox="1"/>
          <p:nvPr/>
        </p:nvSpPr>
        <p:spPr>
          <a:xfrm>
            <a:off x="3856116" y="4034964"/>
            <a:ext cx="3362124" cy="921342"/>
          </a:xfrm>
          <a:prstGeom prst="rect">
            <a:avLst/>
          </a:prstGeom>
          <a:noFill/>
        </p:spPr>
        <p:txBody>
          <a:bodyPr wrap="square" rtlCol="0">
            <a:spAutoFit/>
          </a:bodyPr>
          <a:lstStyle/>
          <a:p>
            <a:pPr algn="just"/>
            <a:r>
              <a:rPr lang="en-US" sz="5387">
                <a:solidFill>
                  <a:srgbClr val="0070C0"/>
                </a:solidFill>
              </a:rPr>
              <a:t>hỗn hợp</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6741982" y="2301261"/>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371989" y="4813660"/>
            <a:ext cx="6787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506696" y="3544408"/>
            <a:ext cx="3725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2C880B-EDC3-C198-6A60-00FE41E9011D}"/>
              </a:ext>
            </a:extLst>
          </p:cNvPr>
          <p:cNvCxnSpPr>
            <a:cxnSpLocks/>
          </p:cNvCxnSpPr>
          <p:nvPr/>
        </p:nvCxnSpPr>
        <p:spPr>
          <a:xfrm>
            <a:off x="5844165" y="3506308"/>
            <a:ext cx="3725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985760" y="1850948"/>
            <a:ext cx="10558108" cy="2057102"/>
          </a:xfrm>
          <a:prstGeom prst="rect">
            <a:avLst/>
          </a:prstGeom>
          <a:noFill/>
        </p:spPr>
        <p:txBody>
          <a:bodyPr wrap="square" rtlCol="0">
            <a:spAutoFit/>
          </a:bodyPr>
          <a:lstStyle/>
          <a:p>
            <a:pPr algn="just"/>
            <a:r>
              <a:rPr lang="en-US" sz="4256"/>
              <a:t>Cho hỗ hợp trứng và thịt vào dàn đều khắp chảy, rán vàng mặt dưới (từ 5 – 7 phút) với lửa nhỏ.</a:t>
            </a:r>
            <a:endParaRPr lang="en-US" sz="399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943656" y="1971311"/>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015391" y="197426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3245428" y="3187338"/>
            <a:ext cx="214065" cy="589684"/>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FF8AA70E-8A09-D5F5-9BBF-4A4900919A78}"/>
              </a:ext>
            </a:extLst>
          </p:cNvPr>
          <p:cNvCxnSpPr>
            <a:cxnSpLocks/>
          </p:cNvCxnSpPr>
          <p:nvPr/>
        </p:nvCxnSpPr>
        <p:spPr>
          <a:xfrm flipH="1">
            <a:off x="2348563" y="2560995"/>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B24CBE-9287-1B12-3650-1C0A8D73C701}"/>
              </a:ext>
            </a:extLst>
          </p:cNvPr>
          <p:cNvCxnSpPr>
            <a:cxnSpLocks/>
          </p:cNvCxnSpPr>
          <p:nvPr/>
        </p:nvCxnSpPr>
        <p:spPr>
          <a:xfrm flipH="1">
            <a:off x="10561870" y="2560995"/>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1747760" y="2505670"/>
            <a:ext cx="10558108" cy="923330"/>
          </a:xfrm>
          <a:prstGeom prst="rect">
            <a:avLst/>
          </a:prstGeom>
          <a:noFill/>
        </p:spPr>
        <p:txBody>
          <a:bodyPr wrap="square" rtlCol="0">
            <a:spAutoFit/>
          </a:bodyPr>
          <a:lstStyle/>
          <a:p>
            <a:pPr algn="just"/>
            <a:r>
              <a:rPr lang="en-US" sz="5400">
                <a:solidFill>
                  <a:srgbClr val="FF0000"/>
                </a:solidFill>
              </a:rPr>
              <a:t>5 – 7 phút</a:t>
            </a:r>
            <a:r>
              <a:rPr lang="en-US" sz="5400">
                <a:solidFill>
                  <a:srgbClr val="0070C0"/>
                </a:solidFill>
              </a:rPr>
              <a:t>: năm đến bảy phút.</a:t>
            </a:r>
            <a:endParaRPr lang="en-US" sz="4800">
              <a:solidFill>
                <a:srgbClr val="0070C0"/>
              </a:solidFill>
            </a:endParaRPr>
          </a:p>
        </p:txBody>
      </p:sp>
    </p:spTree>
    <p:extLst>
      <p:ext uri="{BB962C8B-B14F-4D97-AF65-F5344CB8AC3E}">
        <p14:creationId xmlns:p14="http://schemas.microsoft.com/office/powerpoint/2010/main" val="811643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2632349" y="669200"/>
            <a:ext cx="6897140" cy="707886"/>
          </a:xfrm>
          <a:prstGeom prst="rect">
            <a:avLst/>
          </a:prstGeom>
          <a:noFill/>
        </p:spPr>
        <p:txBody>
          <a:bodyPr wrap="square">
            <a:spAutoFit/>
          </a:bodyPr>
          <a:lstStyle/>
          <a:p>
            <a:pPr algn="ctr"/>
            <a:r>
              <a:rPr lang="en-US" sz="4000" b="1">
                <a:solidFill>
                  <a:srgbClr val="0070C0"/>
                </a:solidFill>
              </a:rPr>
              <a:t>Chia đoạn/phần </a:t>
            </a:r>
            <a:endParaRPr lang="en-US" sz="4800"/>
          </a:p>
        </p:txBody>
      </p:sp>
    </p:spTree>
    <p:extLst>
      <p:ext uri="{BB962C8B-B14F-4D97-AF65-F5344CB8AC3E}">
        <p14:creationId xmlns:p14="http://schemas.microsoft.com/office/powerpoint/2010/main" val="30131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extLst>
      <p:ext uri="{BB962C8B-B14F-4D97-AF65-F5344CB8AC3E}">
        <p14:creationId xmlns:p14="http://schemas.microsoft.com/office/powerpoint/2010/main" val="9483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184816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619FF-F165-8D6C-455E-F8B4F330ED86}"/>
              </a:ext>
            </a:extLst>
          </p:cNvPr>
          <p:cNvSpPr>
            <a:spLocks noGrp="1"/>
          </p:cNvSpPr>
          <p:nvPr>
            <p:ph type="title"/>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5,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039" y="1417641"/>
            <a:ext cx="5915759" cy="402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BBABCD-6264-6A17-3511-A9B2764D5B7B}"/>
              </a:ext>
            </a:extLst>
          </p:cNvPr>
          <p:cNvSpPr txBox="1"/>
          <p:nvPr/>
        </p:nvSpPr>
        <p:spPr>
          <a:xfrm>
            <a:off x="2659898" y="445800"/>
            <a:ext cx="6312651" cy="461665"/>
          </a:xfrm>
          <a:prstGeom prst="rect">
            <a:avLst/>
          </a:prstGeom>
          <a:noFill/>
        </p:spPr>
        <p:txBody>
          <a:bodyPr wrap="square">
            <a:spAutoFit/>
          </a:bodyPr>
          <a:lstStyle/>
          <a:p>
            <a:pPr algn="ctr"/>
            <a:r>
              <a:rPr lang="en-US" sz="24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5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884"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300"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558"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898E72-7CCE-47EF-7278-B0E9E8F8E3CD}"/>
              </a:ext>
            </a:extLst>
          </p:cNvPr>
          <p:cNvSpPr txBox="1"/>
          <p:nvPr/>
        </p:nvSpPr>
        <p:spPr>
          <a:xfrm>
            <a:off x="2853886" y="359494"/>
            <a:ext cx="6454066" cy="646331"/>
          </a:xfrm>
          <a:prstGeom prst="rect">
            <a:avLst/>
          </a:prstGeom>
          <a:noFill/>
        </p:spPr>
        <p:txBody>
          <a:bodyPr wrap="square">
            <a:spAutoFit/>
          </a:bodyPr>
          <a:lstStyle/>
          <a:p>
            <a:pPr algn="ctr"/>
            <a:r>
              <a:rPr lang="en-US" sz="36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extLst>
      <p:ext uri="{BB962C8B-B14F-4D97-AF65-F5344CB8AC3E}">
        <p14:creationId xmlns:p14="http://schemas.microsoft.com/office/powerpoint/2010/main" val="2444702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2470415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55888" y="1092668"/>
            <a:ext cx="11103828" cy="644920"/>
          </a:xfrm>
          <a:prstGeom prst="rect">
            <a:avLst/>
          </a:prstGeom>
          <a:solidFill>
            <a:schemeClr val="bg1"/>
          </a:solidFill>
          <a:ln>
            <a:noFill/>
          </a:ln>
        </p:spPr>
        <p:txBody>
          <a:bodyPr wrap="square" rtlCol="0">
            <a:spAutoFit/>
          </a:bodyPr>
          <a:lstStyle/>
          <a:p>
            <a:pPr algn="just"/>
            <a:r>
              <a:rPr lang="en-US" sz="3591">
                <a:solidFill>
                  <a:srgbClr val="FF0000"/>
                </a:solidFill>
              </a:rPr>
              <a:t>1</a:t>
            </a:r>
            <a:r>
              <a:rPr lang="en-US" sz="3591">
                <a:solidFill>
                  <a:srgbClr val="0070C0"/>
                </a:solidFill>
              </a:rPr>
              <a:t>. Kể tên những nguyên liệu làm món trứng đúc thịt.</a:t>
            </a:r>
          </a:p>
        </p:txBody>
      </p:sp>
      <p:sp>
        <p:nvSpPr>
          <p:cNvPr id="79" name="TextBox 78">
            <a:extLst>
              <a:ext uri="{FF2B5EF4-FFF2-40B4-BE49-F238E27FC236}">
                <a16:creationId xmlns:a16="http://schemas.microsoft.com/office/drawing/2014/main" id="{B68F46E6-DE82-373E-46B6-7A6B42B2BF4D}"/>
              </a:ext>
            </a:extLst>
          </p:cNvPr>
          <p:cNvSpPr txBox="1"/>
          <p:nvPr/>
        </p:nvSpPr>
        <p:spPr>
          <a:xfrm>
            <a:off x="719506" y="2871732"/>
            <a:ext cx="11103828" cy="2302746"/>
          </a:xfrm>
          <a:prstGeom prst="rect">
            <a:avLst/>
          </a:prstGeom>
          <a:solidFill>
            <a:schemeClr val="bg1"/>
          </a:solidFill>
          <a:ln>
            <a:noFill/>
          </a:ln>
        </p:spPr>
        <p:txBody>
          <a:bodyPr wrap="square" rtlCol="0">
            <a:spAutoFit/>
          </a:bodyPr>
          <a:lstStyle/>
          <a:p>
            <a:pPr algn="just"/>
            <a:r>
              <a:rPr lang="en-US" sz="4788">
                <a:solidFill>
                  <a:srgbClr val="002060"/>
                </a:solidFill>
              </a:rPr>
              <a:t>Những nguyên liệu làm món trứng đúc thịt là: trứng gà, thịt nạc vai, dầu ăn, mắm, muối, hành khô.</a:t>
            </a:r>
          </a:p>
        </p:txBody>
      </p:sp>
      <p:sp>
        <p:nvSpPr>
          <p:cNvPr id="6" name="Arrow: Left 5">
            <a:extLst>
              <a:ext uri="{FF2B5EF4-FFF2-40B4-BE49-F238E27FC236}">
                <a16:creationId xmlns:a16="http://schemas.microsoft.com/office/drawing/2014/main" id="{9FB36361-9CB2-AE1F-9C17-F46E6E5E15D3}"/>
              </a:ext>
            </a:extLst>
          </p:cNvPr>
          <p:cNvSpPr/>
          <p:nvPr/>
        </p:nvSpPr>
        <p:spPr>
          <a:xfrm rot="16200000">
            <a:off x="5711545" y="1975692"/>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2023" y="756174"/>
            <a:ext cx="10111552" cy="1197507"/>
          </a:xfrm>
          <a:prstGeom prst="rect">
            <a:avLst/>
          </a:prstGeom>
          <a:solidFill>
            <a:schemeClr val="bg1"/>
          </a:solidFill>
          <a:ln>
            <a:noFill/>
          </a:ln>
        </p:spPr>
        <p:txBody>
          <a:bodyPr wrap="square" rtlCol="0">
            <a:spAutoFit/>
          </a:bodyPr>
          <a:lstStyle/>
          <a:p>
            <a:pPr algn="just"/>
            <a:r>
              <a:rPr lang="en-US" sz="3591">
                <a:solidFill>
                  <a:srgbClr val="FF0000"/>
                </a:solidFill>
              </a:rPr>
              <a:t>2</a:t>
            </a:r>
            <a:r>
              <a:rPr lang="en-US" sz="3591">
                <a:solidFill>
                  <a:srgbClr val="0070C0"/>
                </a:solidFill>
              </a:rPr>
              <a:t>. Khi làm món trứng đuc thịt, bước 1 cần làm những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84662" y="2093624"/>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291383" y="2891503"/>
            <a:ext cx="11632832" cy="1402179"/>
          </a:xfrm>
          <a:prstGeom prst="rect">
            <a:avLst/>
          </a:prstGeom>
          <a:solidFill>
            <a:schemeClr val="bg1"/>
          </a:solidFill>
          <a:ln>
            <a:noFill/>
          </a:ln>
        </p:spPr>
        <p:txBody>
          <a:bodyPr wrap="square" rtlCol="0">
            <a:spAutoFit/>
          </a:bodyPr>
          <a:lstStyle/>
          <a:p>
            <a:pPr algn="just"/>
            <a:r>
              <a:rPr lang="en-US" sz="4256">
                <a:solidFill>
                  <a:srgbClr val="002060"/>
                </a:solidFill>
              </a:rPr>
              <a:t>Khi làm món trứng đúc thịt, bước 1 cần rửa sạch thịt, băm nhỏ hoặc xay nhuyễn.</a:t>
            </a:r>
          </a:p>
        </p:txBody>
      </p:sp>
      <p:pic>
        <p:nvPicPr>
          <p:cNvPr id="9" name="Picture 8">
            <a:extLst>
              <a:ext uri="{FF2B5EF4-FFF2-40B4-BE49-F238E27FC236}">
                <a16:creationId xmlns:a16="http://schemas.microsoft.com/office/drawing/2014/main" id="{BF5750E0-1568-F112-7C55-F4A3041253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24514" t="42162" r="54623" b="43392"/>
          <a:stretch/>
        </p:blipFill>
        <p:spPr>
          <a:xfrm>
            <a:off x="4695151" y="4860037"/>
            <a:ext cx="2113600" cy="1410282"/>
          </a:xfrm>
          <a:prstGeom prst="ellipse">
            <a:avLst/>
          </a:prstGeom>
        </p:spPr>
      </p:pic>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2023" y="264841"/>
            <a:ext cx="4699928" cy="2302682"/>
          </a:xfrm>
          <a:prstGeom prst="rect">
            <a:avLst/>
          </a:prstGeom>
          <a:solidFill>
            <a:schemeClr val="bg1"/>
          </a:solidFill>
          <a:ln>
            <a:noFill/>
          </a:ln>
        </p:spPr>
        <p:txBody>
          <a:bodyPr wrap="square" rtlCol="0">
            <a:spAutoFit/>
          </a:bodyPr>
          <a:lstStyle/>
          <a:p>
            <a:pPr algn="just"/>
            <a:r>
              <a:rPr lang="en-US" sz="3591">
                <a:solidFill>
                  <a:srgbClr val="FF0000"/>
                </a:solidFill>
              </a:rPr>
              <a:t>3</a:t>
            </a:r>
            <a:r>
              <a:rPr lang="en-US" sz="3591">
                <a:solidFill>
                  <a:srgbClr val="0070C0"/>
                </a:solidFill>
              </a:rPr>
              <a:t>. Tranh bên mô tả công việc ở bước mấy? Nói lại công việc đó.</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3005730" y="2634812"/>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507218" y="3356578"/>
            <a:ext cx="11654620" cy="2712024"/>
          </a:xfrm>
          <a:prstGeom prst="rect">
            <a:avLst/>
          </a:prstGeom>
          <a:solidFill>
            <a:schemeClr val="bg1"/>
          </a:solidFill>
          <a:ln>
            <a:noFill/>
          </a:ln>
        </p:spPr>
        <p:txBody>
          <a:bodyPr wrap="square" rtlCol="0">
            <a:spAutoFit/>
          </a:bodyPr>
          <a:lstStyle/>
          <a:p>
            <a:pPr algn="just"/>
            <a:r>
              <a:rPr lang="en-US" sz="4256">
                <a:solidFill>
                  <a:srgbClr val="002060"/>
                </a:solidFill>
              </a:rPr>
              <a:t>Tranh bên mô tả công việc ở bước 2.</a:t>
            </a:r>
          </a:p>
          <a:p>
            <a:pPr algn="just"/>
            <a:r>
              <a:rPr lang="en-US" sz="4256">
                <a:solidFill>
                  <a:srgbClr val="002060"/>
                </a:solidFill>
              </a:rPr>
              <a:t>Đập trứng vào bát, cho them thịt xay, hành khô băm nhỏ, một chút muối, một chút nước mắm, đánh đều..</a:t>
            </a:r>
          </a:p>
        </p:txBody>
      </p:sp>
      <p:pic>
        <p:nvPicPr>
          <p:cNvPr id="14" name="Picture 13">
            <a:extLst>
              <a:ext uri="{FF2B5EF4-FFF2-40B4-BE49-F238E27FC236}">
                <a16:creationId xmlns:a16="http://schemas.microsoft.com/office/drawing/2014/main" id="{46315206-EFE9-E30F-EFFC-C611991FE7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5664" t="52874" r="30354" b="37037"/>
          <a:stretch/>
        </p:blipFill>
        <p:spPr>
          <a:xfrm>
            <a:off x="6080919" y="352396"/>
            <a:ext cx="5731114" cy="2324883"/>
          </a:xfrm>
          <a:prstGeom prst="rect">
            <a:avLst/>
          </a:prstGeom>
          <a:ln>
            <a:noFill/>
          </a:ln>
          <a:effectLst>
            <a:softEdge rad="112500"/>
          </a:effectLst>
        </p:spPr>
      </p:pic>
    </p:spTree>
    <p:extLst>
      <p:ext uri="{BB962C8B-B14F-4D97-AF65-F5344CB8AC3E}">
        <p14:creationId xmlns:p14="http://schemas.microsoft.com/office/powerpoint/2010/main" val="28928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94414" y="112295"/>
            <a:ext cx="10973010" cy="1077218"/>
          </a:xfrm>
          <a:prstGeom prst="rect">
            <a:avLst/>
          </a:prstGeom>
          <a:noFill/>
          <a:ln>
            <a:noFill/>
          </a:ln>
        </p:spPr>
        <p:txBody>
          <a:bodyPr wrap="square" rtlCol="0">
            <a:spAutoFit/>
          </a:bodyPr>
          <a:lstStyle/>
          <a:p>
            <a:pPr algn="just"/>
            <a:r>
              <a:rPr lang="en-US" sz="3200">
                <a:solidFill>
                  <a:srgbClr val="FF0000"/>
                </a:solidFill>
              </a:rPr>
              <a:t>4</a:t>
            </a:r>
            <a:r>
              <a:rPr lang="en-US" sz="3200">
                <a:solidFill>
                  <a:srgbClr val="0070C0"/>
                </a:solidFill>
              </a:rPr>
              <a:t>. Sắp xếp các nội dung dưới đây theo thứ tự làm món trứng đúc thịt.</a:t>
            </a:r>
          </a:p>
        </p:txBody>
      </p:sp>
      <p:pic>
        <p:nvPicPr>
          <p:cNvPr id="31" name="Picture 30">
            <a:extLst>
              <a:ext uri="{FF2B5EF4-FFF2-40B4-BE49-F238E27FC236}">
                <a16:creationId xmlns:a16="http://schemas.microsoft.com/office/drawing/2014/main" id="{74606A4A-6CF5-6FB7-5981-987A777FD933}"/>
              </a:ext>
            </a:extLst>
          </p:cNvPr>
          <p:cNvPicPr>
            <a:picLocks noChangeAspect="1"/>
          </p:cNvPicPr>
          <p:nvPr/>
        </p:nvPicPr>
        <p:blipFill rotWithShape="1">
          <a:blip r:embed="rId3"/>
          <a:srcRect l="29283" t="54985" r="26397" b="24400"/>
          <a:stretch/>
        </p:blipFill>
        <p:spPr>
          <a:xfrm>
            <a:off x="1138781" y="1189513"/>
            <a:ext cx="9576898" cy="2504447"/>
          </a:xfrm>
          <a:prstGeom prst="rect">
            <a:avLst/>
          </a:prstGeom>
        </p:spPr>
      </p:pic>
      <p:sp>
        <p:nvSpPr>
          <p:cNvPr id="32" name="Rectangle: Rounded Corners 31">
            <a:extLst>
              <a:ext uri="{FF2B5EF4-FFF2-40B4-BE49-F238E27FC236}">
                <a16:creationId xmlns:a16="http://schemas.microsoft.com/office/drawing/2014/main" id="{5BD33CD9-FACA-7FCC-23BF-DF6CA4D4C1AC}"/>
              </a:ext>
            </a:extLst>
          </p:cNvPr>
          <p:cNvSpPr/>
          <p:nvPr/>
        </p:nvSpPr>
        <p:spPr>
          <a:xfrm>
            <a:off x="481263" y="3994484"/>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1. Cho dầu ăn vào chảo, đun nóng.</a:t>
            </a:r>
          </a:p>
        </p:txBody>
      </p:sp>
      <p:sp>
        <p:nvSpPr>
          <p:cNvPr id="33" name="Rectangle: Rounded Corners 32">
            <a:extLst>
              <a:ext uri="{FF2B5EF4-FFF2-40B4-BE49-F238E27FC236}">
                <a16:creationId xmlns:a16="http://schemas.microsoft.com/office/drawing/2014/main" id="{38333309-6E18-5AAA-1DBA-E1848DA44889}"/>
              </a:ext>
            </a:extLst>
          </p:cNvPr>
          <p:cNvSpPr/>
          <p:nvPr/>
        </p:nvSpPr>
        <p:spPr>
          <a:xfrm>
            <a:off x="481263" y="5404310"/>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2. Cho hỗn hợp trứng + thịt vào chảo, rán vàng mặt dưới.</a:t>
            </a:r>
          </a:p>
        </p:txBody>
      </p:sp>
      <p:sp>
        <p:nvSpPr>
          <p:cNvPr id="34" name="Rectangle: Rounded Corners 33">
            <a:extLst>
              <a:ext uri="{FF2B5EF4-FFF2-40B4-BE49-F238E27FC236}">
                <a16:creationId xmlns:a16="http://schemas.microsoft.com/office/drawing/2014/main" id="{B0ABC36A-1033-F97D-3A52-1B8836D6EE34}"/>
              </a:ext>
            </a:extLst>
          </p:cNvPr>
          <p:cNvSpPr/>
          <p:nvPr/>
        </p:nvSpPr>
        <p:spPr>
          <a:xfrm>
            <a:off x="6723565" y="3994484"/>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3. Lật mặt còn lại, rán vàng.</a:t>
            </a:r>
          </a:p>
        </p:txBody>
      </p:sp>
      <p:sp>
        <p:nvSpPr>
          <p:cNvPr id="35" name="Rectangle: Rounded Corners 34">
            <a:extLst>
              <a:ext uri="{FF2B5EF4-FFF2-40B4-BE49-F238E27FC236}">
                <a16:creationId xmlns:a16="http://schemas.microsoft.com/office/drawing/2014/main" id="{B411872A-C8CF-D0F1-9527-E5936364A32F}"/>
              </a:ext>
            </a:extLst>
          </p:cNvPr>
          <p:cNvSpPr/>
          <p:nvPr/>
        </p:nvSpPr>
        <p:spPr>
          <a:xfrm>
            <a:off x="6723565" y="5404310"/>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4. Bày ra đĩa.</a:t>
            </a:r>
          </a:p>
        </p:txBody>
      </p:sp>
      <p:sp>
        <p:nvSpPr>
          <p:cNvPr id="36" name="Oval 35">
            <a:extLst>
              <a:ext uri="{FF2B5EF4-FFF2-40B4-BE49-F238E27FC236}">
                <a16:creationId xmlns:a16="http://schemas.microsoft.com/office/drawing/2014/main" id="{8289B57C-270B-2236-19E5-AA1F63A70B0C}"/>
              </a:ext>
            </a:extLst>
          </p:cNvPr>
          <p:cNvSpPr/>
          <p:nvPr/>
        </p:nvSpPr>
        <p:spPr>
          <a:xfrm>
            <a:off x="5438273" y="934038"/>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1</a:t>
            </a:r>
          </a:p>
        </p:txBody>
      </p:sp>
      <p:sp>
        <p:nvSpPr>
          <p:cNvPr id="37" name="Oval 36">
            <a:extLst>
              <a:ext uri="{FF2B5EF4-FFF2-40B4-BE49-F238E27FC236}">
                <a16:creationId xmlns:a16="http://schemas.microsoft.com/office/drawing/2014/main" id="{E14378D5-E7DD-62D6-E228-3E044416E0C0}"/>
              </a:ext>
            </a:extLst>
          </p:cNvPr>
          <p:cNvSpPr/>
          <p:nvPr/>
        </p:nvSpPr>
        <p:spPr>
          <a:xfrm>
            <a:off x="1446159" y="2794922"/>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2</a:t>
            </a:r>
          </a:p>
        </p:txBody>
      </p:sp>
      <p:sp>
        <p:nvSpPr>
          <p:cNvPr id="38" name="Oval 37">
            <a:extLst>
              <a:ext uri="{FF2B5EF4-FFF2-40B4-BE49-F238E27FC236}">
                <a16:creationId xmlns:a16="http://schemas.microsoft.com/office/drawing/2014/main" id="{5BB035C5-3577-E94B-534B-CD369DDF5693}"/>
              </a:ext>
            </a:extLst>
          </p:cNvPr>
          <p:cNvSpPr/>
          <p:nvPr/>
        </p:nvSpPr>
        <p:spPr>
          <a:xfrm>
            <a:off x="6434807" y="2794922"/>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3</a:t>
            </a:r>
          </a:p>
        </p:txBody>
      </p:sp>
      <p:sp>
        <p:nvSpPr>
          <p:cNvPr id="39" name="Oval 38">
            <a:extLst>
              <a:ext uri="{FF2B5EF4-FFF2-40B4-BE49-F238E27FC236}">
                <a16:creationId xmlns:a16="http://schemas.microsoft.com/office/drawing/2014/main" id="{B6C18B4C-700E-2676-3B41-9990C485DBC5}"/>
              </a:ext>
            </a:extLst>
          </p:cNvPr>
          <p:cNvSpPr/>
          <p:nvPr/>
        </p:nvSpPr>
        <p:spPr>
          <a:xfrm>
            <a:off x="1044898" y="1522121"/>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957625" y="2197727"/>
            <a:ext cx="10246588" cy="761711"/>
          </a:xfrm>
          <a:prstGeom prst="rect">
            <a:avLst/>
          </a:prstGeom>
        </p:spPr>
        <p:txBody>
          <a:bodyPr spcFirstLastPara="1" wrap="square" lIns="121298" tIns="121298" rIns="121298" bIns="121298" anchor="b" anchorCtr="0">
            <a:noAutofit/>
          </a:bodyPr>
          <a:lstStyle/>
          <a:p>
            <a:pPr algn="ctr"/>
            <a:r>
              <a:rPr lang="en-US" sz="9576" b="1">
                <a:solidFill>
                  <a:srgbClr val="0070C0"/>
                </a:solidFill>
                <a:latin typeface="+mj-lt"/>
              </a:rPr>
              <a:t>TIẾNG VIỆT 3</a:t>
            </a:r>
            <a:endParaRPr sz="9576"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D772EF-BBA4-7D63-0477-C7035D99FB16}"/>
              </a:ext>
            </a:extLst>
          </p:cNvPr>
          <p:cNvSpPr/>
          <p:nvPr/>
        </p:nvSpPr>
        <p:spPr>
          <a:xfrm>
            <a:off x="859688" y="555468"/>
            <a:ext cx="10813142" cy="1291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marL="182880">
              <a:lnSpc>
                <a:spcPct val="150000"/>
              </a:lnSpc>
            </a:pPr>
            <a:r>
              <a:rPr lang="en-US" sz="3600">
                <a:solidFill>
                  <a:srgbClr val="000000"/>
                </a:solidFill>
              </a:rPr>
              <a:t>Em hãy chia sẻ về nội dung, ý nghĩa của bài đọc.</a:t>
            </a:r>
          </a:p>
        </p:txBody>
      </p:sp>
      <p:sp>
        <p:nvSpPr>
          <p:cNvPr id="3" name="Rectangle: Rounded Corners 2">
            <a:extLst>
              <a:ext uri="{FF2B5EF4-FFF2-40B4-BE49-F238E27FC236}">
                <a16:creationId xmlns:a16="http://schemas.microsoft.com/office/drawing/2014/main" id="{2A4AD302-7049-4C1C-AA12-38AFB988F008}"/>
              </a:ext>
            </a:extLst>
          </p:cNvPr>
          <p:cNvSpPr/>
          <p:nvPr/>
        </p:nvSpPr>
        <p:spPr>
          <a:xfrm>
            <a:off x="489007" y="1960024"/>
            <a:ext cx="11183823" cy="402771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marL="182880" algn="just"/>
            <a:r>
              <a:rPr lang="en-US" sz="4000">
                <a:solidFill>
                  <a:srgbClr val="000000"/>
                </a:solidFill>
              </a:rPr>
              <a:t>	</a:t>
            </a:r>
            <a:r>
              <a:rPr lang="en-US" sz="4000">
                <a:solidFill>
                  <a:srgbClr val="000000"/>
                </a:solidFill>
                <a:effectLst/>
                <a:latin typeface="Arial" panose="020B0604020202020204" pitchFamily="34" charset="0"/>
                <a:ea typeface="Times New Roman" panose="02020603050405020304" pitchFamily="18" charset="0"/>
              </a:rPr>
              <a:t>Thông qua lời kể của nhân vật “mình”, công thức nấu món </a:t>
            </a:r>
            <a:r>
              <a:rPr lang="en-US" sz="4000" i="1">
                <a:solidFill>
                  <a:srgbClr val="000000"/>
                </a:solidFill>
                <a:effectLst/>
                <a:latin typeface="Arial" panose="020B0604020202020204" pitchFamily="34" charset="0"/>
                <a:ea typeface="Times New Roman" panose="02020603050405020304" pitchFamily="18" charset="0"/>
              </a:rPr>
              <a:t>trứng đúc thịt</a:t>
            </a:r>
            <a:r>
              <a:rPr lang="en-US" sz="4000">
                <a:solidFill>
                  <a:srgbClr val="000000"/>
                </a:solidFill>
                <a:effectLst/>
                <a:latin typeface="Arial" panose="020B0604020202020204" pitchFamily="34" charset="0"/>
                <a:ea typeface="Times New Roman" panose="02020603050405020304" pitchFamily="18" charset="0"/>
              </a:rPr>
              <a:t> được chia sẻ gồm 2 phần: </a:t>
            </a:r>
            <a:r>
              <a:rPr lang="en-US" sz="4000" b="1">
                <a:solidFill>
                  <a:srgbClr val="000000"/>
                </a:solidFill>
                <a:effectLst/>
                <a:latin typeface="Arial" panose="020B0604020202020204" pitchFamily="34" charset="0"/>
                <a:ea typeface="Times New Roman" panose="02020603050405020304" pitchFamily="18" charset="0"/>
              </a:rPr>
              <a:t>chuẩn bị nguyên liệu </a:t>
            </a:r>
            <a:r>
              <a:rPr lang="en-US" sz="4000">
                <a:solidFill>
                  <a:srgbClr val="000000"/>
                </a:solidFill>
                <a:effectLst/>
                <a:latin typeface="Arial" panose="020B0604020202020204" pitchFamily="34" charset="0"/>
                <a:ea typeface="Times New Roman" panose="02020603050405020304" pitchFamily="18" charset="0"/>
              </a:rPr>
              <a:t>và </a:t>
            </a:r>
            <a:r>
              <a:rPr lang="en-US" sz="4000" b="1">
                <a:solidFill>
                  <a:srgbClr val="000000"/>
                </a:solidFill>
                <a:effectLst/>
                <a:latin typeface="Arial" panose="020B0604020202020204" pitchFamily="34" charset="0"/>
                <a:ea typeface="Times New Roman" panose="02020603050405020304" pitchFamily="18" charset="0"/>
              </a:rPr>
              <a:t>các bước thực hiện</a:t>
            </a:r>
            <a:r>
              <a:rPr lang="en-US" sz="4000">
                <a:solidFill>
                  <a:srgbClr val="000000"/>
                </a:solidFill>
                <a:effectLst/>
                <a:latin typeface="Arial" panose="020B0604020202020204" pitchFamily="34" charset="0"/>
                <a:ea typeface="Times New Roman" panose="02020603050405020304" pitchFamily="18" charset="0"/>
              </a:rPr>
              <a:t> (4 bước).</a:t>
            </a:r>
          </a:p>
        </p:txBody>
      </p:sp>
    </p:spTree>
    <p:extLst>
      <p:ext uri="{BB962C8B-B14F-4D97-AF65-F5344CB8AC3E}">
        <p14:creationId xmlns:p14="http://schemas.microsoft.com/office/powerpoint/2010/main" val="4208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D5D7AE-150B-0285-AAE8-A6554AE0E42D}"/>
              </a:ext>
            </a:extLst>
          </p:cNvPr>
          <p:cNvSpPr>
            <a:spLocks noGrp="1"/>
          </p:cNvSpPr>
          <p:nvPr>
            <p:ph type="subTitle" idx="1"/>
          </p:nvPr>
        </p:nvSpPr>
        <p:spPr>
          <a:xfrm>
            <a:off x="1104005" y="1223251"/>
            <a:ext cx="8806958" cy="1082800"/>
          </a:xfrm>
        </p:spPr>
        <p:txBody>
          <a:bodyPr/>
          <a:lstStyle/>
          <a:p>
            <a:r>
              <a:rPr lang="en-US" sz="8800">
                <a:solidFill>
                  <a:srgbClr val="0070C0"/>
                </a:solidFill>
                <a:latin typeface="+mj-lt"/>
              </a:rPr>
              <a:t>VIẾT</a:t>
            </a:r>
          </a:p>
        </p:txBody>
      </p:sp>
      <p:pic>
        <p:nvPicPr>
          <p:cNvPr id="5" name="Picture 4" descr="Oxford Discover 1 - Final test | English - Quizizz">
            <a:extLst>
              <a:ext uri="{FF2B5EF4-FFF2-40B4-BE49-F238E27FC236}">
                <a16:creationId xmlns:a16="http://schemas.microsoft.com/office/drawing/2014/main" id="{69878666-7545-FD62-9339-4AFCA9E9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442" y="3932261"/>
            <a:ext cx="3010396" cy="2925739"/>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E7BBF4C2-52EA-8A49-9FEB-4D880F1A710B}"/>
              </a:ext>
            </a:extLst>
          </p:cNvPr>
          <p:cNvSpPr txBox="1">
            <a:spLocks/>
          </p:cNvSpPr>
          <p:nvPr/>
        </p:nvSpPr>
        <p:spPr>
          <a:xfrm>
            <a:off x="1104005" y="3390861"/>
            <a:ext cx="8806958" cy="1082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9pPr>
          </a:lstStyle>
          <a:p>
            <a:r>
              <a:rPr lang="en-US" sz="8800">
                <a:solidFill>
                  <a:srgbClr val="002060"/>
                </a:solidFill>
                <a:latin typeface="+mj-lt"/>
              </a:rPr>
              <a:t>Ôn chữ viết hoa </a:t>
            </a:r>
          </a:p>
          <a:p>
            <a:r>
              <a:rPr lang="en-US" sz="8800">
                <a:solidFill>
                  <a:srgbClr val="002060"/>
                </a:solidFill>
                <a:latin typeface="+mj-lt"/>
              </a:rPr>
              <a:t>B, C</a:t>
            </a:r>
          </a:p>
        </p:txBody>
      </p:sp>
    </p:spTree>
    <p:extLst>
      <p:ext uri="{BB962C8B-B14F-4D97-AF65-F5344CB8AC3E}">
        <p14:creationId xmlns:p14="http://schemas.microsoft.com/office/powerpoint/2010/main" val="2602762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8518" y="342855"/>
            <a:ext cx="7612321" cy="7472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B</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B</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grpSp>
        <p:nvGrpSpPr>
          <p:cNvPr id="31" name="Group 30"/>
          <p:cNvGrpSpPr/>
          <p:nvPr/>
        </p:nvGrpSpPr>
        <p:grpSpPr>
          <a:xfrm>
            <a:off x="5987399" y="4930535"/>
            <a:ext cx="640080" cy="642694"/>
            <a:chOff x="7328483" y="5517879"/>
            <a:chExt cx="640080" cy="642694"/>
          </a:xfrm>
        </p:grpSpPr>
        <p:sp>
          <p:nvSpPr>
            <p:cNvPr id="28" name="Rectangle 27"/>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30" name="Straight Connector 29"/>
            <p:cNvCxnSpPr/>
            <p:nvPr/>
          </p:nvCxnSpPr>
          <p:spPr>
            <a:xfrm>
              <a:off x="7498203" y="5517879"/>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773606" y="4224427"/>
            <a:ext cx="1611850" cy="17502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36857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hơn 2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00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mp4">
            <a:hlinkClick r:id="" action="ppaction://media"/>
            <a:extLst>
              <a:ext uri="{FF2B5EF4-FFF2-40B4-BE49-F238E27FC236}">
                <a16:creationId xmlns:a16="http://schemas.microsoft.com/office/drawing/2014/main" id="{3EF26A96-4410-14BB-9617-7EE147B954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97191" y="240632"/>
            <a:ext cx="6767455" cy="6767455"/>
          </a:xfrm>
          <a:prstGeom prst="rect">
            <a:avLst/>
          </a:prstGeom>
        </p:spPr>
      </p:pic>
    </p:spTree>
    <p:extLst>
      <p:ext uri="{BB962C8B-B14F-4D97-AF65-F5344CB8AC3E}">
        <p14:creationId xmlns:p14="http://schemas.microsoft.com/office/powerpoint/2010/main" val="21749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21318" y="492692"/>
            <a:ext cx="7612321" cy="7472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C</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C</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539966" y="4458067"/>
            <a:ext cx="1611850" cy="128301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03291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2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62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a:extLst>
              <a:ext uri="{FF2B5EF4-FFF2-40B4-BE49-F238E27FC236}">
                <a16:creationId xmlns:a16="http://schemas.microsoft.com/office/drawing/2014/main" id="{E2A75476-D178-FF2C-48D4-8C1435DBC9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5285" y="710218"/>
            <a:ext cx="5978721" cy="5978721"/>
          </a:xfrm>
          <a:prstGeom prst="rect">
            <a:avLst/>
          </a:prstGeom>
        </p:spPr>
      </p:pic>
    </p:spTree>
    <p:extLst>
      <p:ext uri="{BB962C8B-B14F-4D97-AF65-F5344CB8AC3E}">
        <p14:creationId xmlns:p14="http://schemas.microsoft.com/office/powerpoint/2010/main" val="18002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59271" y="921768"/>
          <a:ext cx="11643296" cy="5014464"/>
        </p:xfrm>
        <a:graphic>
          <a:graphicData uri="http://schemas.openxmlformats.org/drawingml/2006/table">
            <a:tbl>
              <a:tblPr firstRow="1" bandRow="1"/>
              <a:tblGrid>
                <a:gridCol w="415832">
                  <a:extLst>
                    <a:ext uri="{9D8B030D-6E8A-4147-A177-3AD203B41FA5}">
                      <a16:colId xmlns:a16="http://schemas.microsoft.com/office/drawing/2014/main" val="2622740893"/>
                    </a:ext>
                  </a:extLst>
                </a:gridCol>
                <a:gridCol w="415832">
                  <a:extLst>
                    <a:ext uri="{9D8B030D-6E8A-4147-A177-3AD203B41FA5}">
                      <a16:colId xmlns:a16="http://schemas.microsoft.com/office/drawing/2014/main" val="3358236929"/>
                    </a:ext>
                  </a:extLst>
                </a:gridCol>
                <a:gridCol w="415832">
                  <a:extLst>
                    <a:ext uri="{9D8B030D-6E8A-4147-A177-3AD203B41FA5}">
                      <a16:colId xmlns:a16="http://schemas.microsoft.com/office/drawing/2014/main" val="3794742099"/>
                    </a:ext>
                  </a:extLst>
                </a:gridCol>
                <a:gridCol w="415832">
                  <a:extLst>
                    <a:ext uri="{9D8B030D-6E8A-4147-A177-3AD203B41FA5}">
                      <a16:colId xmlns:a16="http://schemas.microsoft.com/office/drawing/2014/main" val="2906486690"/>
                    </a:ext>
                  </a:extLst>
                </a:gridCol>
                <a:gridCol w="415832">
                  <a:extLst>
                    <a:ext uri="{9D8B030D-6E8A-4147-A177-3AD203B41FA5}">
                      <a16:colId xmlns:a16="http://schemas.microsoft.com/office/drawing/2014/main" val="3922166840"/>
                    </a:ext>
                  </a:extLst>
                </a:gridCol>
                <a:gridCol w="415832">
                  <a:extLst>
                    <a:ext uri="{9D8B030D-6E8A-4147-A177-3AD203B41FA5}">
                      <a16:colId xmlns:a16="http://schemas.microsoft.com/office/drawing/2014/main" val="2779761096"/>
                    </a:ext>
                  </a:extLst>
                </a:gridCol>
                <a:gridCol w="415832">
                  <a:extLst>
                    <a:ext uri="{9D8B030D-6E8A-4147-A177-3AD203B41FA5}">
                      <a16:colId xmlns:a16="http://schemas.microsoft.com/office/drawing/2014/main" val="2495969157"/>
                    </a:ext>
                  </a:extLst>
                </a:gridCol>
                <a:gridCol w="415832">
                  <a:extLst>
                    <a:ext uri="{9D8B030D-6E8A-4147-A177-3AD203B41FA5}">
                      <a16:colId xmlns:a16="http://schemas.microsoft.com/office/drawing/2014/main" val="3626927592"/>
                    </a:ext>
                  </a:extLst>
                </a:gridCol>
                <a:gridCol w="415832">
                  <a:extLst>
                    <a:ext uri="{9D8B030D-6E8A-4147-A177-3AD203B41FA5}">
                      <a16:colId xmlns:a16="http://schemas.microsoft.com/office/drawing/2014/main" val="857701770"/>
                    </a:ext>
                  </a:extLst>
                </a:gridCol>
                <a:gridCol w="415832">
                  <a:extLst>
                    <a:ext uri="{9D8B030D-6E8A-4147-A177-3AD203B41FA5}">
                      <a16:colId xmlns:a16="http://schemas.microsoft.com/office/drawing/2014/main" val="2309374168"/>
                    </a:ext>
                  </a:extLst>
                </a:gridCol>
                <a:gridCol w="415832">
                  <a:extLst>
                    <a:ext uri="{9D8B030D-6E8A-4147-A177-3AD203B41FA5}">
                      <a16:colId xmlns:a16="http://schemas.microsoft.com/office/drawing/2014/main" val="2423937644"/>
                    </a:ext>
                  </a:extLst>
                </a:gridCol>
                <a:gridCol w="415832">
                  <a:extLst>
                    <a:ext uri="{9D8B030D-6E8A-4147-A177-3AD203B41FA5}">
                      <a16:colId xmlns:a16="http://schemas.microsoft.com/office/drawing/2014/main" val="3181772300"/>
                    </a:ext>
                  </a:extLst>
                </a:gridCol>
                <a:gridCol w="415832">
                  <a:extLst>
                    <a:ext uri="{9D8B030D-6E8A-4147-A177-3AD203B41FA5}">
                      <a16:colId xmlns:a16="http://schemas.microsoft.com/office/drawing/2014/main" val="917889513"/>
                    </a:ext>
                  </a:extLst>
                </a:gridCol>
                <a:gridCol w="415832">
                  <a:extLst>
                    <a:ext uri="{9D8B030D-6E8A-4147-A177-3AD203B41FA5}">
                      <a16:colId xmlns:a16="http://schemas.microsoft.com/office/drawing/2014/main" val="3900200873"/>
                    </a:ext>
                  </a:extLst>
                </a:gridCol>
                <a:gridCol w="415832">
                  <a:extLst>
                    <a:ext uri="{9D8B030D-6E8A-4147-A177-3AD203B41FA5}">
                      <a16:colId xmlns:a16="http://schemas.microsoft.com/office/drawing/2014/main" val="1110172280"/>
                    </a:ext>
                  </a:extLst>
                </a:gridCol>
                <a:gridCol w="415832">
                  <a:extLst>
                    <a:ext uri="{9D8B030D-6E8A-4147-A177-3AD203B41FA5}">
                      <a16:colId xmlns:a16="http://schemas.microsoft.com/office/drawing/2014/main" val="2790098732"/>
                    </a:ext>
                  </a:extLst>
                </a:gridCol>
                <a:gridCol w="415832">
                  <a:extLst>
                    <a:ext uri="{9D8B030D-6E8A-4147-A177-3AD203B41FA5}">
                      <a16:colId xmlns:a16="http://schemas.microsoft.com/office/drawing/2014/main" val="590412432"/>
                    </a:ext>
                  </a:extLst>
                </a:gridCol>
                <a:gridCol w="415832">
                  <a:extLst>
                    <a:ext uri="{9D8B030D-6E8A-4147-A177-3AD203B41FA5}">
                      <a16:colId xmlns:a16="http://schemas.microsoft.com/office/drawing/2014/main" val="1269897463"/>
                    </a:ext>
                  </a:extLst>
                </a:gridCol>
                <a:gridCol w="415832">
                  <a:extLst>
                    <a:ext uri="{9D8B030D-6E8A-4147-A177-3AD203B41FA5}">
                      <a16:colId xmlns:a16="http://schemas.microsoft.com/office/drawing/2014/main" val="2868056576"/>
                    </a:ext>
                  </a:extLst>
                </a:gridCol>
                <a:gridCol w="415832">
                  <a:extLst>
                    <a:ext uri="{9D8B030D-6E8A-4147-A177-3AD203B41FA5}">
                      <a16:colId xmlns:a16="http://schemas.microsoft.com/office/drawing/2014/main" val="2161358710"/>
                    </a:ext>
                  </a:extLst>
                </a:gridCol>
                <a:gridCol w="415832">
                  <a:extLst>
                    <a:ext uri="{9D8B030D-6E8A-4147-A177-3AD203B41FA5}">
                      <a16:colId xmlns:a16="http://schemas.microsoft.com/office/drawing/2014/main" val="3163057758"/>
                    </a:ext>
                  </a:extLst>
                </a:gridCol>
                <a:gridCol w="415832">
                  <a:extLst>
                    <a:ext uri="{9D8B030D-6E8A-4147-A177-3AD203B41FA5}">
                      <a16:colId xmlns:a16="http://schemas.microsoft.com/office/drawing/2014/main" val="328346012"/>
                    </a:ext>
                  </a:extLst>
                </a:gridCol>
                <a:gridCol w="415832">
                  <a:extLst>
                    <a:ext uri="{9D8B030D-6E8A-4147-A177-3AD203B41FA5}">
                      <a16:colId xmlns:a16="http://schemas.microsoft.com/office/drawing/2014/main" val="1987707740"/>
                    </a:ext>
                  </a:extLst>
                </a:gridCol>
                <a:gridCol w="415832">
                  <a:extLst>
                    <a:ext uri="{9D8B030D-6E8A-4147-A177-3AD203B41FA5}">
                      <a16:colId xmlns:a16="http://schemas.microsoft.com/office/drawing/2014/main" val="996658431"/>
                    </a:ext>
                  </a:extLst>
                </a:gridCol>
                <a:gridCol w="415832">
                  <a:extLst>
                    <a:ext uri="{9D8B030D-6E8A-4147-A177-3AD203B41FA5}">
                      <a16:colId xmlns:a16="http://schemas.microsoft.com/office/drawing/2014/main" val="2612947994"/>
                    </a:ext>
                  </a:extLst>
                </a:gridCol>
                <a:gridCol w="415832">
                  <a:extLst>
                    <a:ext uri="{9D8B030D-6E8A-4147-A177-3AD203B41FA5}">
                      <a16:colId xmlns:a16="http://schemas.microsoft.com/office/drawing/2014/main" val="2148544139"/>
                    </a:ext>
                  </a:extLst>
                </a:gridCol>
                <a:gridCol w="415832">
                  <a:extLst>
                    <a:ext uri="{9D8B030D-6E8A-4147-A177-3AD203B41FA5}">
                      <a16:colId xmlns:a16="http://schemas.microsoft.com/office/drawing/2014/main" val="3249332975"/>
                    </a:ext>
                  </a:extLst>
                </a:gridCol>
                <a:gridCol w="415832">
                  <a:extLst>
                    <a:ext uri="{9D8B030D-6E8A-4147-A177-3AD203B41FA5}">
                      <a16:colId xmlns:a16="http://schemas.microsoft.com/office/drawing/2014/main" val="1654711919"/>
                    </a:ext>
                  </a:extLst>
                </a:gridCol>
              </a:tblGrid>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834288" y="1734135"/>
            <a:ext cx="6323309" cy="1384995"/>
          </a:xfrm>
          <a:prstGeom prst="rect">
            <a:avLst/>
          </a:prstGeom>
          <a:noFill/>
        </p:spPr>
        <p:txBody>
          <a:bodyPr wrap="square" rtlCol="0">
            <a:spAutoFit/>
          </a:bodyPr>
          <a:lstStyle/>
          <a:p>
            <a:pPr defTabSz="684068">
              <a:buClrTx/>
              <a:defRPr/>
            </a:pPr>
            <a:r>
              <a:rPr lang="en-US" sz="8400" b="1" kern="1200">
                <a:solidFill>
                  <a:srgbClr val="7030A0"/>
                </a:solidFill>
                <a:latin typeface="HP001 4 hàng" panose="020B0603050302020204" pitchFamily="34" charset="0"/>
                <a:ea typeface="+mn-ea"/>
                <a:cs typeface="HP001 5H Normal" panose="020B0603050302020204" pitchFamily="34" charset="0"/>
              </a:rPr>
              <a:t>Cao Bằng</a:t>
            </a:r>
            <a:endParaRPr lang="en-VN" sz="84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3"/>
          <a:stretch>
            <a:fillRect/>
          </a:stretch>
        </p:blipFill>
        <p:spPr>
          <a:xfrm>
            <a:off x="9606783" y="215130"/>
            <a:ext cx="2295784" cy="2134012"/>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0" y="999794"/>
            <a:ext cx="12222842" cy="5182642"/>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2"/>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787187" y="1345651"/>
            <a:ext cx="9714006"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Cả</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ǟừng V</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İ</a:t>
            </a:r>
            <a:r>
              <a:rPr lang="el-GR" sz="4200" b="1" kern="1200">
                <a:solidFill>
                  <a:srgbClr val="7030A0"/>
                </a:solidFill>
                <a:latin typeface="HP001 4 hàng" panose="020B0603050302020204" pitchFamily="34" charset="0"/>
                <a:ea typeface="+mn-ea"/>
                <a:cs typeface="HP001 5H Normal" panose="020B0603050302020204" pitchFamily="34" charset="0"/>
              </a:rPr>
              <a:t>Ι </a:t>
            </a:r>
            <a:r>
              <a:rPr lang="vi-VN" sz="4200" b="1" kern="1200">
                <a:solidFill>
                  <a:srgbClr val="7030A0"/>
                </a:solidFill>
                <a:latin typeface="HP001 4 hàng" panose="020B0603050302020204" pitchFamily="34" charset="0"/>
                <a:ea typeface="+mn-ea"/>
                <a:cs typeface="HP001 5H Normal" panose="020B0603050302020204" pitchFamily="34" charset="0"/>
              </a:rPr>
              <a:t>Bắc </a:t>
            </a:r>
            <a:r>
              <a:rPr lang="el-GR" sz="4200" b="1" kern="1200">
                <a:solidFill>
                  <a:srgbClr val="7030A0"/>
                </a:solidFill>
                <a:latin typeface="HP001 4 hàng" panose="020B0603050302020204" pitchFamily="34" charset="0"/>
                <a:ea typeface="+mn-ea"/>
                <a:cs typeface="HP001 5H Normal" panose="020B0603050302020204" pitchFamily="34" charset="0"/>
              </a:rPr>
              <a:t>κ</a:t>
            </a:r>
            <a:r>
              <a:rPr lang="vi-VN" sz="4200" b="1" kern="1200">
                <a:solidFill>
                  <a:srgbClr val="7030A0"/>
                </a:solidFill>
                <a:latin typeface="HP001 4 hàng" panose="020B0603050302020204" pitchFamily="34" charset="0"/>
                <a:ea typeface="+mn-ea"/>
                <a:cs typeface="HP001 5H Normal" panose="020B0603050302020204" pitchFamily="34" charset="0"/>
              </a:rPr>
              <a:t>ật là hay</a:t>
            </a:r>
          </a:p>
        </p:txBody>
      </p:sp>
      <p:sp>
        <p:nvSpPr>
          <p:cNvPr id="2" name="TextBox 1">
            <a:extLst>
              <a:ext uri="{FF2B5EF4-FFF2-40B4-BE49-F238E27FC236}">
                <a16:creationId xmlns:a16="http://schemas.microsoft.com/office/drawing/2014/main" id="{B1CEAC78-A7FB-FD6D-EAAB-F0D1F4C6C1DE}"/>
              </a:ext>
            </a:extLst>
          </p:cNvPr>
          <p:cNvSpPr txBox="1"/>
          <p:nvPr/>
        </p:nvSpPr>
        <p:spPr>
          <a:xfrm>
            <a:off x="787187" y="2139638"/>
            <a:ext cx="14301062"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VưŖ hĝ </a:t>
            </a:r>
            <a:r>
              <a:rPr lang="el-GR" sz="4200" b="1" kern="1200">
                <a:solidFill>
                  <a:srgbClr val="7030A0"/>
                </a:solidFill>
                <a:latin typeface="HP001 4 hàng" panose="020B0603050302020204" pitchFamily="34" charset="0"/>
                <a:ea typeface="+mn-ea"/>
                <a:cs typeface="HP001 5H Normal" panose="020B0603050302020204" pitchFamily="34" charset="0"/>
              </a:rPr>
              <a:t>ε</a:t>
            </a:r>
            <a:r>
              <a:rPr lang="vi-VN" sz="4200" b="1" kern="1200">
                <a:solidFill>
                  <a:srgbClr val="7030A0"/>
                </a:solidFill>
                <a:latin typeface="HP001 4 hàng" panose="020B0603050302020204" pitchFamily="34" charset="0"/>
                <a:ea typeface="+mn-ea"/>
                <a:cs typeface="HP001 5H Normal" panose="020B0603050302020204" pitchFamily="34" charset="0"/>
              </a:rPr>
              <a:t>im kłu ǧ</a:t>
            </a:r>
            <a:r>
              <a:rPr lang="el-GR" sz="4200" b="1" kern="1200">
                <a:solidFill>
                  <a:srgbClr val="7030A0"/>
                </a:solidFill>
                <a:latin typeface="HP001 4 hàng" panose="020B0603050302020204" pitchFamily="34" charset="0"/>
                <a:ea typeface="+mn-ea"/>
                <a:cs typeface="HP001 5H Normal" panose="020B0603050302020204" pitchFamily="34" charset="0"/>
              </a:rPr>
              <a:t>ί</a:t>
            </a:r>
            <a:r>
              <a:rPr lang="vi-VN" sz="4200" b="1" kern="1200">
                <a:solidFill>
                  <a:srgbClr val="7030A0"/>
                </a:solidFill>
                <a:latin typeface="HP001 4 hàng" panose="020B0603050302020204" pitchFamily="34" charset="0"/>
                <a:ea typeface="+mn-ea"/>
                <a:cs typeface="HP001 5H Normal" panose="020B0603050302020204" pitchFamily="34" charset="0"/>
              </a:rPr>
              <a:t>ō cả wgày</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6454032" y="2933625"/>
            <a:ext cx="4047161" cy="738664"/>
          </a:xfrm>
          <a:prstGeom prst="rect">
            <a:avLst/>
          </a:prstGeom>
          <a:noFill/>
        </p:spPr>
        <p:txBody>
          <a:bodyPr wrap="square" rtlCol="0">
            <a:spAutoFit/>
          </a:bodyPr>
          <a:lstStyle/>
          <a:p>
            <a:pPr defTabSz="684068">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(Hồ Chí Mi</a:t>
            </a:r>
            <a:r>
              <a:rPr lang="el-GR" sz="4200" b="1" kern="1200">
                <a:solidFill>
                  <a:srgbClr val="7030A0"/>
                </a:solidFill>
                <a:latin typeface="HP001 4 hàng" panose="020B0603050302020204" pitchFamily="34" charset="0"/>
                <a:ea typeface="+mn-ea"/>
                <a:cs typeface="HP001 5H Normal" panose="020B0603050302020204" pitchFamily="34" charset="0"/>
              </a:rPr>
              <a:t>ζ</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E1E1D-A1BD-0134-C7AB-8A5931037A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974977" y="0"/>
            <a:ext cx="5037746" cy="6858000"/>
          </a:xfrm>
          <a:prstGeom prst="rect">
            <a:avLst/>
          </a:prstGeom>
        </p:spPr>
      </p:pic>
      <p:pic>
        <p:nvPicPr>
          <p:cNvPr id="7" name="Picture 6">
            <a:extLst>
              <a:ext uri="{FF2B5EF4-FFF2-40B4-BE49-F238E27FC236}">
                <a16:creationId xmlns:a16="http://schemas.microsoft.com/office/drawing/2014/main" id="{1772B52D-552C-90D3-FD08-1AA061054095}"/>
              </a:ext>
            </a:extLst>
          </p:cNvPr>
          <p:cNvPicPr>
            <a:picLocks noChangeAspect="1"/>
          </p:cNvPicPr>
          <p:nvPr/>
        </p:nvPicPr>
        <p:blipFill>
          <a:blip r:embed="rId4"/>
          <a:stretch>
            <a:fillRect/>
          </a:stretch>
        </p:blipFill>
        <p:spPr>
          <a:xfrm>
            <a:off x="9571830" y="2448732"/>
            <a:ext cx="2590008" cy="2590010"/>
          </a:xfrm>
          <a:prstGeom prst="rect">
            <a:avLst/>
          </a:prstGeom>
        </p:spPr>
      </p:pic>
      <p:sp>
        <p:nvSpPr>
          <p:cNvPr id="8" name="Subtitle 2">
            <a:extLst>
              <a:ext uri="{FF2B5EF4-FFF2-40B4-BE49-F238E27FC236}">
                <a16:creationId xmlns:a16="http://schemas.microsoft.com/office/drawing/2014/main" id="{48749C68-7665-A7FE-676E-8EC6FAB831D9}"/>
              </a:ext>
            </a:extLst>
          </p:cNvPr>
          <p:cNvSpPr txBox="1">
            <a:spLocks/>
          </p:cNvSpPr>
          <p:nvPr/>
        </p:nvSpPr>
        <p:spPr>
          <a:xfrm>
            <a:off x="8730763" y="5775200"/>
            <a:ext cx="3317150" cy="1082800"/>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6000">
                <a:solidFill>
                  <a:srgbClr val="0070C0"/>
                </a:solidFill>
              </a:rPr>
              <a:t>Trang 9</a:t>
            </a:r>
          </a:p>
        </p:txBody>
      </p:sp>
      <p:pic>
        <p:nvPicPr>
          <p:cNvPr id="9" name="Picture 8">
            <a:extLst>
              <a:ext uri="{FF2B5EF4-FFF2-40B4-BE49-F238E27FC236}">
                <a16:creationId xmlns:a16="http://schemas.microsoft.com/office/drawing/2014/main" id="{4130E920-CC26-26F7-27DD-1D5A6E38AE4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36829" t="16093" r="35252" b="14776"/>
          <a:stretch/>
        </p:blipFill>
        <p:spPr>
          <a:xfrm>
            <a:off x="0" y="0"/>
            <a:ext cx="4926208" cy="6858000"/>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pic>
        <p:nvPicPr>
          <p:cNvPr id="3" name="Picture 2">
            <a:extLst>
              <a:ext uri="{FF2B5EF4-FFF2-40B4-BE49-F238E27FC236}">
                <a16:creationId xmlns:a16="http://schemas.microsoft.com/office/drawing/2014/main" id="{03321729-8DAA-8638-5FF4-AC65AC91A624}"/>
              </a:ext>
            </a:extLst>
          </p:cNvPr>
          <p:cNvPicPr>
            <a:picLocks noChangeAspect="1"/>
          </p:cNvPicPr>
          <p:nvPr/>
        </p:nvPicPr>
        <p:blipFill>
          <a:blip r:embed="rId3"/>
          <a:stretch>
            <a:fillRect/>
          </a:stretch>
        </p:blipFill>
        <p:spPr>
          <a:xfrm>
            <a:off x="6236949" y="1422105"/>
            <a:ext cx="3968840" cy="4334632"/>
          </a:xfrm>
          <a:prstGeom prst="rect">
            <a:avLst/>
          </a:prstGeom>
        </p:spPr>
      </p:pic>
    </p:spTree>
    <p:extLst>
      <p:ext uri="{BB962C8B-B14F-4D97-AF65-F5344CB8AC3E}">
        <p14:creationId xmlns:p14="http://schemas.microsoft.com/office/powerpoint/2010/main" val="170677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546212" y="1654972"/>
            <a:ext cx="11069413" cy="1446550"/>
          </a:xfrm>
          <a:prstGeom prst="rect">
            <a:avLst/>
          </a:prstGeom>
          <a:noFill/>
        </p:spPr>
        <p:txBody>
          <a:bodyPr wrap="square" rtlCol="0">
            <a:spAutoFit/>
          </a:bodyPr>
          <a:lstStyle/>
          <a:p>
            <a:pPr algn="ctr"/>
            <a:r>
              <a:rPr lang="en-US" sz="4400" b="1">
                <a:solidFill>
                  <a:srgbClr val="0070C0"/>
                </a:solidFill>
              </a:rPr>
              <a:t>THỬ TÀI</a:t>
            </a:r>
          </a:p>
          <a:p>
            <a:pPr algn="ctr"/>
            <a:r>
              <a:rPr lang="en-US" sz="4400" b="1">
                <a:solidFill>
                  <a:srgbClr val="0070C0"/>
                </a:solidFill>
              </a:rPr>
              <a:t>Lật mảnh ghép – đoán tên món ăn</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4009249" y="3564997"/>
            <a:ext cx="3276062" cy="3276062"/>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696" y="2178068"/>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Trứng đúc thịt</a:t>
            </a:r>
            <a:endParaRPr lang="vi-VN" sz="4400" dirty="0">
              <a:solidFill>
                <a:schemeClr val="tx1"/>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Trứng luộc</a:t>
            </a:r>
            <a:endParaRPr lang="en-US" sz="44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8488" y="2399989"/>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5176004"/>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Thịt kho</a:t>
            </a:r>
            <a:endParaRPr lang="en-US" sz="44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5119" y="5404991"/>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bg1"/>
                </a:solidFill>
                <a:latin typeface="+mn-lt"/>
                <a:ea typeface="Arial-Rounded" pitchFamily="34" charset="0"/>
                <a:cs typeface="Arial-Rounded" pitchFamily="34" charset="0"/>
              </a:rPr>
              <a:t>Bạn nhỏ trong bài đọc chia sẻ công thức làm món gì?</a:t>
            </a:r>
            <a:endParaRPr lang="en-US" sz="5400" b="1" dirty="0">
              <a:solidFill>
                <a:schemeClr val="bg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thịt nạc vai và trứng</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A. nước mắm và muối</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B. trứng và hành khô</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chemeClr val="accent5">
              <a:lumMod val="60000"/>
              <a:lumOff val="40000"/>
            </a:schemeClr>
          </a:solidFill>
        </p:spPr>
        <p:txBody>
          <a:bodyPr wrap="square" lIns="121725" tIns="60862" rIns="121725" bIns="60862">
            <a:spAutoFit/>
          </a:bodyPr>
          <a:lstStyle/>
          <a:p>
            <a:pPr algn="ctr"/>
            <a:r>
              <a:rPr lang="en-US" sz="4400" b="1">
                <a:solidFill>
                  <a:schemeClr val="bg1"/>
                </a:solidFill>
                <a:latin typeface="+mj-lt"/>
                <a:ea typeface="Arial-Rounded" pitchFamily="34" charset="0"/>
                <a:cs typeface="Arial-Rounded" pitchFamily="34" charset="0"/>
              </a:rPr>
              <a:t>2 nguyên liệu chủ đạo trong món trứng đúc thịt là:</a:t>
            </a:r>
            <a:endParaRPr lang="en-US" sz="4400" b="1" dirty="0">
              <a:solidFill>
                <a:schemeClr val="bg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313" y="4046620"/>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lgn="just">
              <a:buClrTx/>
              <a:defRPr/>
            </a:pPr>
            <a:r>
              <a:rPr lang="en-US" sz="4000">
                <a:solidFill>
                  <a:schemeClr val="tx1"/>
                </a:solidFill>
                <a:latin typeface="+mj-lt"/>
                <a:ea typeface="Arial-Rounded" pitchFamily="34" charset="0"/>
                <a:cs typeface="Arial-Rounded" pitchFamily="34" charset="0"/>
              </a:rPr>
              <a:t>B</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Bày trứng ra đĩa</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048313" y="2600847"/>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A. Lật trứng </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3179" y="4252357"/>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316" y="2811380"/>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C. Xay thịt</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9763" y="5642563"/>
            <a:ext cx="807556" cy="778352"/>
          </a:xfrm>
          <a:prstGeom prst="rect">
            <a:avLst/>
          </a:prstGeom>
          <a:noFill/>
        </p:spPr>
      </p:pic>
      <p:sp>
        <p:nvSpPr>
          <p:cNvPr id="8" name="Rectangle 7"/>
          <p:cNvSpPr/>
          <p:nvPr/>
        </p:nvSpPr>
        <p:spPr>
          <a:xfrm>
            <a:off x="594519" y="310839"/>
            <a:ext cx="10972800" cy="1354019"/>
          </a:xfrm>
          <a:prstGeom prst="rect">
            <a:avLst/>
          </a:prstGeom>
          <a:solidFill>
            <a:schemeClr val="accent5">
              <a:lumMod val="60000"/>
              <a:lumOff val="40000"/>
            </a:schemeClr>
          </a:solidFill>
        </p:spPr>
        <p:txBody>
          <a:bodyPr wrap="square" lIns="121725" tIns="60862" rIns="121725" bIns="60862">
            <a:spAutoFit/>
          </a:bodyPr>
          <a:lstStyle/>
          <a:p>
            <a:pPr algn="ctr"/>
            <a:r>
              <a:rPr lang="en-US" sz="4000" b="1">
                <a:solidFill>
                  <a:schemeClr val="bg1"/>
                </a:solidFill>
                <a:latin typeface="+mj-lt"/>
                <a:ea typeface="Arial-Rounded" pitchFamily="34" charset="0"/>
                <a:cs typeface="Arial-Rounded" pitchFamily="34" charset="0"/>
              </a:rPr>
              <a:t>Bước cuối cùng trong các bước thực hiện làm trứng đúc thịt là gì?</a:t>
            </a:r>
            <a:endParaRPr lang="en-US" sz="4000" b="1" dirty="0">
              <a:solidFill>
                <a:schemeClr val="bg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36"/>
          <p:cNvSpPr/>
          <p:nvPr/>
        </p:nvSpPr>
        <p:spPr>
          <a:xfrm flipH="1">
            <a:off x="7431537" y="1106750"/>
            <a:ext cx="1746469" cy="1746469"/>
          </a:xfrm>
          <a:prstGeom prst="ellipse">
            <a:avLst/>
          </a:prstGeom>
          <a:solidFill>
            <a:schemeClr val="accent3"/>
          </a:solidFill>
          <a:ln>
            <a:noFill/>
          </a:ln>
        </p:spPr>
        <p:txBody>
          <a:bodyPr spcFirstLastPara="1" wrap="square" lIns="121598" tIns="121598" rIns="121598" bIns="121598" anchor="ctr" anchorCtr="0">
            <a:noAutofit/>
          </a:bodyPr>
          <a:lstStyle/>
          <a:p>
            <a:endParaRPr sz="2479"/>
          </a:p>
        </p:txBody>
      </p:sp>
      <p:sp>
        <p:nvSpPr>
          <p:cNvPr id="2416" name="Google Shape;2416;p36"/>
          <p:cNvSpPr txBox="1">
            <a:spLocks noGrp="1"/>
          </p:cNvSpPr>
          <p:nvPr>
            <p:ph type="title"/>
          </p:nvPr>
        </p:nvSpPr>
        <p:spPr>
          <a:xfrm>
            <a:off x="5745319" y="2940212"/>
            <a:ext cx="5118905" cy="2011013"/>
          </a:xfrm>
          <a:prstGeom prst="rect">
            <a:avLst/>
          </a:prstGeom>
        </p:spPr>
        <p:txBody>
          <a:bodyPr spcFirstLastPara="1" wrap="square" lIns="121598" tIns="121598" rIns="121598" bIns="121598" anchor="ctr" anchorCtr="0">
            <a:noAutofit/>
          </a:bodyPr>
          <a:lstStyle/>
          <a:p>
            <a:r>
              <a:rPr lang="en"/>
              <a:t>Our teaching method</a:t>
            </a:r>
            <a:endParaRPr/>
          </a:p>
        </p:txBody>
      </p:sp>
      <p:sp>
        <p:nvSpPr>
          <p:cNvPr id="2417" name="Google Shape;2417;p36"/>
          <p:cNvSpPr txBox="1">
            <a:spLocks noGrp="1"/>
          </p:cNvSpPr>
          <p:nvPr>
            <p:ph type="subTitle" idx="1"/>
          </p:nvPr>
        </p:nvSpPr>
        <p:spPr>
          <a:xfrm>
            <a:off x="6283584" y="4950856"/>
            <a:ext cx="4042375" cy="930891"/>
          </a:xfrm>
          <a:prstGeom prst="rect">
            <a:avLst/>
          </a:prstGeom>
        </p:spPr>
        <p:txBody>
          <a:bodyPr spcFirstLastPara="1" wrap="square" lIns="121598" tIns="121598" rIns="121598" bIns="121598" anchor="ctr" anchorCtr="0">
            <a:noAutofit/>
          </a:bodyPr>
          <a:lstStyle/>
          <a:p>
            <a:pPr marL="0" indent="0"/>
            <a:r>
              <a:rPr lang="en"/>
              <a:t>You can enter a subtitle here if you need it</a:t>
            </a:r>
            <a:endParaRPr/>
          </a:p>
        </p:txBody>
      </p:sp>
      <p:sp>
        <p:nvSpPr>
          <p:cNvPr id="2418" name="Google Shape;2418;p36"/>
          <p:cNvSpPr txBox="1">
            <a:spLocks noGrp="1"/>
          </p:cNvSpPr>
          <p:nvPr>
            <p:ph type="title" idx="2"/>
          </p:nvPr>
        </p:nvSpPr>
        <p:spPr>
          <a:xfrm>
            <a:off x="7431537" y="1363706"/>
            <a:ext cx="1746469" cy="1232543"/>
          </a:xfrm>
          <a:prstGeom prst="rect">
            <a:avLst/>
          </a:prstGeom>
        </p:spPr>
        <p:txBody>
          <a:bodyPr spcFirstLastPara="1" wrap="square" lIns="121598" tIns="121598" rIns="121598" bIns="170244" anchor="ctr" anchorCtr="0">
            <a:noAutofit/>
          </a:bodyPr>
          <a:lstStyle/>
          <a:p>
            <a:r>
              <a:rPr lang="en">
                <a:solidFill>
                  <a:schemeClr val="lt1"/>
                </a:solidFill>
              </a:rPr>
              <a:t>01</a:t>
            </a:r>
            <a:endParaRPr>
              <a:solidFill>
                <a:schemeClr val="lt1"/>
              </a:solidFill>
            </a:endParaRPr>
          </a:p>
        </p:txBody>
      </p:sp>
      <p:grpSp>
        <p:nvGrpSpPr>
          <p:cNvPr id="2419" name="Google Shape;2419;p36"/>
          <p:cNvGrpSpPr/>
          <p:nvPr/>
        </p:nvGrpSpPr>
        <p:grpSpPr>
          <a:xfrm>
            <a:off x="1297615" y="1260337"/>
            <a:ext cx="4042453" cy="4337336"/>
            <a:chOff x="3925650" y="487925"/>
            <a:chExt cx="1898650" cy="2037150"/>
          </a:xfrm>
        </p:grpSpPr>
        <p:sp>
          <p:nvSpPr>
            <p:cNvPr id="2420" name="Google Shape;2420;p36"/>
            <p:cNvSpPr/>
            <p:nvPr/>
          </p:nvSpPr>
          <p:spPr>
            <a:xfrm>
              <a:off x="4049775" y="1956125"/>
              <a:ext cx="1679950" cy="568950"/>
            </a:xfrm>
            <a:custGeom>
              <a:avLst/>
              <a:gdLst/>
              <a:ahLst/>
              <a:cxnLst/>
              <a:rect l="l" t="t" r="r" b="b"/>
              <a:pathLst>
                <a:path w="67198" h="22758" extrusionOk="0">
                  <a:moveTo>
                    <a:pt x="22476" y="0"/>
                  </a:moveTo>
                  <a:cubicBezTo>
                    <a:pt x="11688" y="0"/>
                    <a:pt x="2839" y="2092"/>
                    <a:pt x="1672" y="7385"/>
                  </a:cubicBezTo>
                  <a:cubicBezTo>
                    <a:pt x="1" y="14987"/>
                    <a:pt x="25454" y="22758"/>
                    <a:pt x="44882" y="22758"/>
                  </a:cubicBezTo>
                  <a:cubicBezTo>
                    <a:pt x="55962" y="22758"/>
                    <a:pt x="65083" y="20230"/>
                    <a:pt x="66095" y="13702"/>
                  </a:cubicBezTo>
                  <a:cubicBezTo>
                    <a:pt x="67197" y="6674"/>
                    <a:pt x="41745" y="0"/>
                    <a:pt x="2247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421" name="Google Shape;2421;p36"/>
            <p:cNvSpPr/>
            <p:nvPr/>
          </p:nvSpPr>
          <p:spPr>
            <a:xfrm>
              <a:off x="4223300" y="2024900"/>
              <a:ext cx="1391625" cy="412000"/>
            </a:xfrm>
            <a:custGeom>
              <a:avLst/>
              <a:gdLst/>
              <a:ahLst/>
              <a:cxnLst/>
              <a:rect l="l" t="t" r="r" b="b"/>
              <a:pathLst>
                <a:path w="55665" h="16480" extrusionOk="0">
                  <a:moveTo>
                    <a:pt x="13567" y="0"/>
                  </a:moveTo>
                  <a:cubicBezTo>
                    <a:pt x="5733" y="0"/>
                    <a:pt x="1" y="945"/>
                    <a:pt x="166" y="3217"/>
                  </a:cubicBezTo>
                  <a:cubicBezTo>
                    <a:pt x="763" y="11374"/>
                    <a:pt x="20365" y="16479"/>
                    <a:pt x="36082" y="16479"/>
                  </a:cubicBezTo>
                  <a:cubicBezTo>
                    <a:pt x="46633" y="16479"/>
                    <a:pt x="55433" y="14178"/>
                    <a:pt x="55555" y="8954"/>
                  </a:cubicBezTo>
                  <a:cubicBezTo>
                    <a:pt x="55665" y="4157"/>
                    <a:pt x="29996" y="0"/>
                    <a:pt x="13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2" name="Google Shape;2422;p36"/>
            <p:cNvSpPr/>
            <p:nvPr/>
          </p:nvSpPr>
          <p:spPr>
            <a:xfrm>
              <a:off x="3925650" y="1391600"/>
              <a:ext cx="611250" cy="660600"/>
            </a:xfrm>
            <a:custGeom>
              <a:avLst/>
              <a:gdLst/>
              <a:ahLst/>
              <a:cxnLst/>
              <a:rect l="l" t="t" r="r" b="b"/>
              <a:pathLst>
                <a:path w="24450" h="26424" extrusionOk="0">
                  <a:moveTo>
                    <a:pt x="11252" y="0"/>
                  </a:moveTo>
                  <a:cubicBezTo>
                    <a:pt x="6608" y="0"/>
                    <a:pt x="1492" y="1673"/>
                    <a:pt x="994" y="8437"/>
                  </a:cubicBezTo>
                  <a:cubicBezTo>
                    <a:pt x="0" y="21987"/>
                    <a:pt x="21008" y="26423"/>
                    <a:pt x="23195" y="26423"/>
                  </a:cubicBezTo>
                  <a:cubicBezTo>
                    <a:pt x="23257" y="26423"/>
                    <a:pt x="23304" y="26420"/>
                    <a:pt x="23335" y="26413"/>
                  </a:cubicBezTo>
                  <a:cubicBezTo>
                    <a:pt x="24450" y="26180"/>
                    <a:pt x="21268" y="20885"/>
                    <a:pt x="21268" y="20885"/>
                  </a:cubicBezTo>
                  <a:cubicBezTo>
                    <a:pt x="12536" y="17564"/>
                    <a:pt x="7798" y="11967"/>
                    <a:pt x="8820" y="10109"/>
                  </a:cubicBezTo>
                  <a:cubicBezTo>
                    <a:pt x="10258" y="7472"/>
                    <a:pt x="13511" y="7028"/>
                    <a:pt x="15798" y="7028"/>
                  </a:cubicBezTo>
                  <a:cubicBezTo>
                    <a:pt x="16958" y="7028"/>
                    <a:pt x="17870" y="7142"/>
                    <a:pt x="18169" y="7142"/>
                  </a:cubicBezTo>
                  <a:cubicBezTo>
                    <a:pt x="18205" y="7142"/>
                    <a:pt x="18231" y="7140"/>
                    <a:pt x="18249" y="7137"/>
                  </a:cubicBezTo>
                  <a:cubicBezTo>
                    <a:pt x="18714" y="7044"/>
                    <a:pt x="19015" y="2144"/>
                    <a:pt x="18946" y="1540"/>
                  </a:cubicBezTo>
                  <a:cubicBezTo>
                    <a:pt x="18924" y="1249"/>
                    <a:pt x="15265" y="0"/>
                    <a:pt x="1125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3" name="Google Shape;2423;p36"/>
            <p:cNvSpPr/>
            <p:nvPr/>
          </p:nvSpPr>
          <p:spPr>
            <a:xfrm>
              <a:off x="4186200" y="1231100"/>
              <a:ext cx="1502900" cy="1114125"/>
            </a:xfrm>
            <a:custGeom>
              <a:avLst/>
              <a:gdLst/>
              <a:ahLst/>
              <a:cxnLst/>
              <a:rect l="l" t="t" r="r" b="b"/>
              <a:pathLst>
                <a:path w="60116" h="44565" extrusionOk="0">
                  <a:moveTo>
                    <a:pt x="20219" y="0"/>
                  </a:moveTo>
                  <a:cubicBezTo>
                    <a:pt x="15069" y="0"/>
                    <a:pt x="10953" y="586"/>
                    <a:pt x="9151" y="1829"/>
                  </a:cubicBezTo>
                  <a:cubicBezTo>
                    <a:pt x="1975" y="6752"/>
                    <a:pt x="1" y="43911"/>
                    <a:pt x="34674" y="44561"/>
                  </a:cubicBezTo>
                  <a:cubicBezTo>
                    <a:pt x="34808" y="44563"/>
                    <a:pt x="34942" y="44565"/>
                    <a:pt x="35074" y="44565"/>
                  </a:cubicBezTo>
                  <a:cubicBezTo>
                    <a:pt x="52459" y="44565"/>
                    <a:pt x="59734" y="23584"/>
                    <a:pt x="59942" y="13766"/>
                  </a:cubicBezTo>
                  <a:cubicBezTo>
                    <a:pt x="60115" y="5210"/>
                    <a:pt x="35572" y="0"/>
                    <a:pt x="202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424" name="Google Shape;2424;p36"/>
            <p:cNvSpPr/>
            <p:nvPr/>
          </p:nvSpPr>
          <p:spPr>
            <a:xfrm>
              <a:off x="4389916" y="1285025"/>
              <a:ext cx="1229600" cy="240375"/>
            </a:xfrm>
            <a:custGeom>
              <a:avLst/>
              <a:gdLst/>
              <a:ahLst/>
              <a:cxnLst/>
              <a:rect l="l" t="t" r="r" b="b"/>
              <a:pathLst>
                <a:path w="49184" h="9615" extrusionOk="0">
                  <a:moveTo>
                    <a:pt x="9314" y="1"/>
                  </a:moveTo>
                  <a:cubicBezTo>
                    <a:pt x="5243" y="1"/>
                    <a:pt x="2386" y="406"/>
                    <a:pt x="1863" y="1321"/>
                  </a:cubicBezTo>
                  <a:cubicBezTo>
                    <a:pt x="1" y="4574"/>
                    <a:pt x="35308" y="9614"/>
                    <a:pt x="46051" y="9614"/>
                  </a:cubicBezTo>
                  <a:cubicBezTo>
                    <a:pt x="48037" y="9614"/>
                    <a:pt x="49184" y="9442"/>
                    <a:pt x="49100" y="9054"/>
                  </a:cubicBezTo>
                  <a:cubicBezTo>
                    <a:pt x="48038" y="4183"/>
                    <a:pt x="22400" y="1"/>
                    <a:pt x="931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5" name="Google Shape;2425;p36"/>
            <p:cNvSpPr/>
            <p:nvPr/>
          </p:nvSpPr>
          <p:spPr>
            <a:xfrm>
              <a:off x="4435850" y="1160275"/>
              <a:ext cx="1321475" cy="373075"/>
            </a:xfrm>
            <a:custGeom>
              <a:avLst/>
              <a:gdLst/>
              <a:ahLst/>
              <a:cxnLst/>
              <a:rect l="l" t="t" r="r" b="b"/>
              <a:pathLst>
                <a:path w="52859" h="14923" extrusionOk="0">
                  <a:moveTo>
                    <a:pt x="48240" y="1"/>
                  </a:moveTo>
                  <a:cubicBezTo>
                    <a:pt x="45945" y="1"/>
                    <a:pt x="44488" y="8511"/>
                    <a:pt x="41200" y="10096"/>
                  </a:cubicBezTo>
                  <a:cubicBezTo>
                    <a:pt x="40325" y="10518"/>
                    <a:pt x="39164" y="10690"/>
                    <a:pt x="37798" y="10690"/>
                  </a:cubicBezTo>
                  <a:cubicBezTo>
                    <a:pt x="33072" y="10690"/>
                    <a:pt x="25895" y="8633"/>
                    <a:pt x="19625" y="7750"/>
                  </a:cubicBezTo>
                  <a:cubicBezTo>
                    <a:pt x="14368" y="7027"/>
                    <a:pt x="7674" y="6900"/>
                    <a:pt x="3619" y="6900"/>
                  </a:cubicBezTo>
                  <a:cubicBezTo>
                    <a:pt x="1423" y="6900"/>
                    <a:pt x="1" y="6938"/>
                    <a:pt x="1" y="6938"/>
                  </a:cubicBezTo>
                  <a:cubicBezTo>
                    <a:pt x="4777" y="11714"/>
                    <a:pt x="30825" y="14922"/>
                    <a:pt x="42267" y="14922"/>
                  </a:cubicBezTo>
                  <a:cubicBezTo>
                    <a:pt x="44955" y="14922"/>
                    <a:pt x="46838" y="14745"/>
                    <a:pt x="47447" y="14369"/>
                  </a:cubicBezTo>
                  <a:cubicBezTo>
                    <a:pt x="50559" y="12442"/>
                    <a:pt x="52859" y="5428"/>
                    <a:pt x="49630" y="992"/>
                  </a:cubicBezTo>
                  <a:cubicBezTo>
                    <a:pt x="49126" y="298"/>
                    <a:pt x="48668" y="1"/>
                    <a:pt x="4824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426" name="Google Shape;2426;p36"/>
            <p:cNvSpPr/>
            <p:nvPr/>
          </p:nvSpPr>
          <p:spPr>
            <a:xfrm>
              <a:off x="5517525" y="1192325"/>
              <a:ext cx="168325" cy="220275"/>
            </a:xfrm>
            <a:custGeom>
              <a:avLst/>
              <a:gdLst/>
              <a:ahLst/>
              <a:cxnLst/>
              <a:rect l="l" t="t" r="r" b="b"/>
              <a:pathLst>
                <a:path w="6733" h="8811" extrusionOk="0">
                  <a:moveTo>
                    <a:pt x="5074" y="1"/>
                  </a:moveTo>
                  <a:cubicBezTo>
                    <a:pt x="3469" y="1"/>
                    <a:pt x="1" y="7921"/>
                    <a:pt x="1951" y="8744"/>
                  </a:cubicBezTo>
                  <a:cubicBezTo>
                    <a:pt x="2057" y="8789"/>
                    <a:pt x="2165" y="8811"/>
                    <a:pt x="2274" y="8811"/>
                  </a:cubicBezTo>
                  <a:cubicBezTo>
                    <a:pt x="4311" y="8811"/>
                    <a:pt x="6733" y="1341"/>
                    <a:pt x="5388" y="128"/>
                  </a:cubicBezTo>
                  <a:cubicBezTo>
                    <a:pt x="5295" y="41"/>
                    <a:pt x="5189" y="1"/>
                    <a:pt x="507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7" name="Google Shape;2427;p36"/>
            <p:cNvSpPr/>
            <p:nvPr/>
          </p:nvSpPr>
          <p:spPr>
            <a:xfrm>
              <a:off x="5436225" y="1034425"/>
              <a:ext cx="184850" cy="180575"/>
            </a:xfrm>
            <a:custGeom>
              <a:avLst/>
              <a:gdLst/>
              <a:ahLst/>
              <a:cxnLst/>
              <a:rect l="l" t="t" r="r" b="b"/>
              <a:pathLst>
                <a:path w="7394" h="7223" extrusionOk="0">
                  <a:moveTo>
                    <a:pt x="3622" y="1"/>
                  </a:moveTo>
                  <a:cubicBezTo>
                    <a:pt x="244" y="1"/>
                    <a:pt x="0" y="6870"/>
                    <a:pt x="2021" y="7211"/>
                  </a:cubicBezTo>
                  <a:cubicBezTo>
                    <a:pt x="2070" y="7219"/>
                    <a:pt x="2120" y="7223"/>
                    <a:pt x="2170" y="7223"/>
                  </a:cubicBezTo>
                  <a:cubicBezTo>
                    <a:pt x="4244" y="7223"/>
                    <a:pt x="7393" y="351"/>
                    <a:pt x="3856" y="11"/>
                  </a:cubicBezTo>
                  <a:cubicBezTo>
                    <a:pt x="3776" y="4"/>
                    <a:pt x="3698" y="1"/>
                    <a:pt x="362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8" name="Google Shape;2428;p36"/>
            <p:cNvSpPr/>
            <p:nvPr/>
          </p:nvSpPr>
          <p:spPr>
            <a:xfrm>
              <a:off x="5725225" y="1133900"/>
              <a:ext cx="99075" cy="73700"/>
            </a:xfrm>
            <a:custGeom>
              <a:avLst/>
              <a:gdLst/>
              <a:ahLst/>
              <a:cxnLst/>
              <a:rect l="l" t="t" r="r" b="b"/>
              <a:pathLst>
                <a:path w="3963" h="2948" extrusionOk="0">
                  <a:moveTo>
                    <a:pt x="1954" y="0"/>
                  </a:moveTo>
                  <a:cubicBezTo>
                    <a:pt x="94" y="0"/>
                    <a:pt x="0" y="2657"/>
                    <a:pt x="1934" y="2930"/>
                  </a:cubicBezTo>
                  <a:cubicBezTo>
                    <a:pt x="2019" y="2942"/>
                    <a:pt x="2101" y="2948"/>
                    <a:pt x="2179" y="2948"/>
                  </a:cubicBezTo>
                  <a:cubicBezTo>
                    <a:pt x="3916" y="2948"/>
                    <a:pt x="3962" y="115"/>
                    <a:pt x="2073" y="4"/>
                  </a:cubicBezTo>
                  <a:cubicBezTo>
                    <a:pt x="2033" y="1"/>
                    <a:pt x="1993" y="0"/>
                    <a:pt x="19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9" name="Google Shape;2429;p36"/>
            <p:cNvSpPr/>
            <p:nvPr/>
          </p:nvSpPr>
          <p:spPr>
            <a:xfrm>
              <a:off x="5648600" y="947450"/>
              <a:ext cx="145600" cy="108850"/>
            </a:xfrm>
            <a:custGeom>
              <a:avLst/>
              <a:gdLst/>
              <a:ahLst/>
              <a:cxnLst/>
              <a:rect l="l" t="t" r="r" b="b"/>
              <a:pathLst>
                <a:path w="5824" h="4354" extrusionOk="0">
                  <a:moveTo>
                    <a:pt x="2859" y="1"/>
                  </a:moveTo>
                  <a:cubicBezTo>
                    <a:pt x="137" y="1"/>
                    <a:pt x="0" y="3918"/>
                    <a:pt x="2839" y="4326"/>
                  </a:cubicBezTo>
                  <a:cubicBezTo>
                    <a:pt x="2967" y="4345"/>
                    <a:pt x="3090" y="4353"/>
                    <a:pt x="3208" y="4353"/>
                  </a:cubicBezTo>
                  <a:cubicBezTo>
                    <a:pt x="5776" y="4353"/>
                    <a:pt x="5824" y="184"/>
                    <a:pt x="3048" y="7"/>
                  </a:cubicBezTo>
                  <a:cubicBezTo>
                    <a:pt x="2984" y="3"/>
                    <a:pt x="2920" y="1"/>
                    <a:pt x="285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30" name="Google Shape;2430;p36"/>
            <p:cNvSpPr/>
            <p:nvPr/>
          </p:nvSpPr>
          <p:spPr>
            <a:xfrm>
              <a:off x="4521625" y="1354075"/>
              <a:ext cx="858325" cy="151600"/>
            </a:xfrm>
            <a:custGeom>
              <a:avLst/>
              <a:gdLst/>
              <a:ahLst/>
              <a:cxnLst/>
              <a:rect l="l" t="t" r="r" b="b"/>
              <a:pathLst>
                <a:path w="34333" h="6064" extrusionOk="0">
                  <a:moveTo>
                    <a:pt x="2393" y="1"/>
                  </a:moveTo>
                  <a:cubicBezTo>
                    <a:pt x="1579" y="1"/>
                    <a:pt x="1059" y="64"/>
                    <a:pt x="936" y="208"/>
                  </a:cubicBezTo>
                  <a:cubicBezTo>
                    <a:pt x="1" y="1299"/>
                    <a:pt x="29243" y="6064"/>
                    <a:pt x="32771" y="6064"/>
                  </a:cubicBezTo>
                  <a:cubicBezTo>
                    <a:pt x="32922" y="6064"/>
                    <a:pt x="33026" y="6055"/>
                    <a:pt x="33078" y="6037"/>
                  </a:cubicBezTo>
                  <a:cubicBezTo>
                    <a:pt x="34332" y="5619"/>
                    <a:pt x="7206" y="1810"/>
                    <a:pt x="5163" y="951"/>
                  </a:cubicBezTo>
                  <a:cubicBezTo>
                    <a:pt x="4916" y="844"/>
                    <a:pt x="5035" y="798"/>
                    <a:pt x="5435" y="798"/>
                  </a:cubicBezTo>
                  <a:cubicBezTo>
                    <a:pt x="8272" y="798"/>
                    <a:pt x="25264" y="3140"/>
                    <a:pt x="26870" y="3140"/>
                  </a:cubicBezTo>
                  <a:cubicBezTo>
                    <a:pt x="26916" y="3140"/>
                    <a:pt x="26950" y="3138"/>
                    <a:pt x="26970" y="3134"/>
                  </a:cubicBezTo>
                  <a:cubicBezTo>
                    <a:pt x="27660" y="3012"/>
                    <a:pt x="8017" y="1"/>
                    <a:pt x="23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31" name="Google Shape;2431;p36"/>
            <p:cNvSpPr/>
            <p:nvPr/>
          </p:nvSpPr>
          <p:spPr>
            <a:xfrm>
              <a:off x="4582175" y="681700"/>
              <a:ext cx="937100" cy="561050"/>
            </a:xfrm>
            <a:custGeom>
              <a:avLst/>
              <a:gdLst/>
              <a:ahLst/>
              <a:cxnLst/>
              <a:rect l="l" t="t" r="r" b="b"/>
              <a:pathLst>
                <a:path w="37484" h="22442" extrusionOk="0">
                  <a:moveTo>
                    <a:pt x="29588" y="0"/>
                  </a:moveTo>
                  <a:cubicBezTo>
                    <a:pt x="29587" y="0"/>
                    <a:pt x="16629" y="6015"/>
                    <a:pt x="11937" y="11798"/>
                  </a:cubicBezTo>
                  <a:lnTo>
                    <a:pt x="3089" y="5504"/>
                  </a:lnTo>
                  <a:lnTo>
                    <a:pt x="3089" y="5504"/>
                  </a:lnTo>
                  <a:cubicBezTo>
                    <a:pt x="3089" y="5505"/>
                    <a:pt x="0" y="15607"/>
                    <a:pt x="5621" y="19137"/>
                  </a:cubicBezTo>
                  <a:cubicBezTo>
                    <a:pt x="5621" y="19137"/>
                    <a:pt x="3333" y="18369"/>
                    <a:pt x="2640" y="18369"/>
                  </a:cubicBezTo>
                  <a:cubicBezTo>
                    <a:pt x="2481" y="18369"/>
                    <a:pt x="2406" y="18410"/>
                    <a:pt x="2462" y="18510"/>
                  </a:cubicBezTo>
                  <a:cubicBezTo>
                    <a:pt x="2657" y="18900"/>
                    <a:pt x="7352" y="21924"/>
                    <a:pt x="14349" y="21924"/>
                  </a:cubicBezTo>
                  <a:cubicBezTo>
                    <a:pt x="15688" y="21924"/>
                    <a:pt x="17111" y="21813"/>
                    <a:pt x="18603" y="21552"/>
                  </a:cubicBezTo>
                  <a:cubicBezTo>
                    <a:pt x="20858" y="22202"/>
                    <a:pt x="22992" y="22442"/>
                    <a:pt x="24884" y="22442"/>
                  </a:cubicBezTo>
                  <a:cubicBezTo>
                    <a:pt x="29209" y="22442"/>
                    <a:pt x="32267" y="21191"/>
                    <a:pt x="32607" y="20739"/>
                  </a:cubicBezTo>
                  <a:cubicBezTo>
                    <a:pt x="32899" y="20360"/>
                    <a:pt x="32231" y="20259"/>
                    <a:pt x="31435" y="20259"/>
                  </a:cubicBezTo>
                  <a:cubicBezTo>
                    <a:pt x="30525" y="20259"/>
                    <a:pt x="29448" y="20391"/>
                    <a:pt x="29448" y="20391"/>
                  </a:cubicBezTo>
                  <a:cubicBezTo>
                    <a:pt x="37484" y="7060"/>
                    <a:pt x="29588" y="0"/>
                    <a:pt x="2958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2" name="Google Shape;2432;p36"/>
            <p:cNvSpPr/>
            <p:nvPr/>
          </p:nvSpPr>
          <p:spPr>
            <a:xfrm>
              <a:off x="5234775" y="861675"/>
              <a:ext cx="189875" cy="206725"/>
            </a:xfrm>
            <a:custGeom>
              <a:avLst/>
              <a:gdLst/>
              <a:ahLst/>
              <a:cxnLst/>
              <a:rect l="l" t="t" r="r" b="b"/>
              <a:pathLst>
                <a:path w="7595" h="8269" extrusionOk="0">
                  <a:moveTo>
                    <a:pt x="3770" y="0"/>
                  </a:moveTo>
                  <a:cubicBezTo>
                    <a:pt x="1697" y="0"/>
                    <a:pt x="0" y="1849"/>
                    <a:pt x="0" y="4111"/>
                  </a:cubicBezTo>
                  <a:cubicBezTo>
                    <a:pt x="0" y="6387"/>
                    <a:pt x="1672" y="8245"/>
                    <a:pt x="3762" y="8268"/>
                  </a:cubicBezTo>
                  <a:cubicBezTo>
                    <a:pt x="5852" y="8268"/>
                    <a:pt x="7571" y="6434"/>
                    <a:pt x="7571" y="4158"/>
                  </a:cubicBezTo>
                  <a:cubicBezTo>
                    <a:pt x="7594" y="1858"/>
                    <a:pt x="5899" y="1"/>
                    <a:pt x="3809" y="1"/>
                  </a:cubicBezTo>
                  <a:cubicBezTo>
                    <a:pt x="3796" y="0"/>
                    <a:pt x="3783" y="0"/>
                    <a:pt x="3770" y="0"/>
                  </a:cubicBezTo>
                  <a:close/>
                </a:path>
              </a:pathLst>
            </a:custGeom>
            <a:solidFill>
              <a:srgbClr val="E8AF88"/>
            </a:solidFill>
            <a:ln>
              <a:noFill/>
            </a:ln>
          </p:spPr>
          <p:txBody>
            <a:bodyPr spcFirstLastPara="1" wrap="square" lIns="121598" tIns="121598" rIns="121598" bIns="121598" anchor="ctr" anchorCtr="0">
              <a:noAutofit/>
            </a:bodyPr>
            <a:lstStyle/>
            <a:p>
              <a:endParaRPr sz="2479"/>
            </a:p>
          </p:txBody>
        </p:sp>
        <p:sp>
          <p:nvSpPr>
            <p:cNvPr id="2433" name="Google Shape;2433;p36"/>
            <p:cNvSpPr/>
            <p:nvPr/>
          </p:nvSpPr>
          <p:spPr>
            <a:xfrm>
              <a:off x="4605400" y="848900"/>
              <a:ext cx="189875" cy="207300"/>
            </a:xfrm>
            <a:custGeom>
              <a:avLst/>
              <a:gdLst/>
              <a:ahLst/>
              <a:cxnLst/>
              <a:rect l="l" t="t" r="r" b="b"/>
              <a:pathLst>
                <a:path w="7595" h="8292" extrusionOk="0">
                  <a:moveTo>
                    <a:pt x="3809" y="1"/>
                  </a:moveTo>
                  <a:cubicBezTo>
                    <a:pt x="1719" y="1"/>
                    <a:pt x="0" y="1859"/>
                    <a:pt x="0" y="4135"/>
                  </a:cubicBezTo>
                  <a:cubicBezTo>
                    <a:pt x="0" y="6410"/>
                    <a:pt x="1672" y="8268"/>
                    <a:pt x="3763" y="8292"/>
                  </a:cubicBezTo>
                  <a:cubicBezTo>
                    <a:pt x="5876" y="8292"/>
                    <a:pt x="7571" y="6457"/>
                    <a:pt x="7571" y="4181"/>
                  </a:cubicBezTo>
                  <a:cubicBezTo>
                    <a:pt x="7595" y="1882"/>
                    <a:pt x="5899" y="24"/>
                    <a:pt x="3809" y="1"/>
                  </a:cubicBezTo>
                  <a:close/>
                </a:path>
              </a:pathLst>
            </a:custGeom>
            <a:solidFill>
              <a:srgbClr val="FDC59D"/>
            </a:solidFill>
            <a:ln>
              <a:noFill/>
            </a:ln>
          </p:spPr>
          <p:txBody>
            <a:bodyPr spcFirstLastPara="1" wrap="square" lIns="121598" tIns="121598" rIns="121598" bIns="121598" anchor="ctr" anchorCtr="0">
              <a:noAutofit/>
            </a:bodyPr>
            <a:lstStyle/>
            <a:p>
              <a:endParaRPr sz="2479"/>
            </a:p>
          </p:txBody>
        </p:sp>
        <p:sp>
          <p:nvSpPr>
            <p:cNvPr id="2434" name="Google Shape;2434;p36"/>
            <p:cNvSpPr/>
            <p:nvPr/>
          </p:nvSpPr>
          <p:spPr>
            <a:xfrm>
              <a:off x="4639650" y="890700"/>
              <a:ext cx="112075" cy="122550"/>
            </a:xfrm>
            <a:custGeom>
              <a:avLst/>
              <a:gdLst/>
              <a:ahLst/>
              <a:cxnLst/>
              <a:rect l="l" t="t" r="r" b="b"/>
              <a:pathLst>
                <a:path w="4483" h="4902" extrusionOk="0">
                  <a:moveTo>
                    <a:pt x="2253" y="1"/>
                  </a:moveTo>
                  <a:cubicBezTo>
                    <a:pt x="1022" y="1"/>
                    <a:pt x="1" y="1092"/>
                    <a:pt x="1" y="2439"/>
                  </a:cubicBezTo>
                  <a:cubicBezTo>
                    <a:pt x="1" y="3786"/>
                    <a:pt x="999" y="4878"/>
                    <a:pt x="2230" y="4901"/>
                  </a:cubicBezTo>
                  <a:cubicBezTo>
                    <a:pt x="3461" y="4901"/>
                    <a:pt x="4483" y="3809"/>
                    <a:pt x="4483" y="2463"/>
                  </a:cubicBezTo>
                  <a:cubicBezTo>
                    <a:pt x="4483" y="1116"/>
                    <a:pt x="3484" y="24"/>
                    <a:pt x="2253" y="1"/>
                  </a:cubicBezTo>
                  <a:close/>
                </a:path>
              </a:pathLst>
            </a:custGeom>
            <a:solidFill>
              <a:srgbClr val="EFA47D"/>
            </a:solidFill>
            <a:ln>
              <a:noFill/>
            </a:ln>
          </p:spPr>
          <p:txBody>
            <a:bodyPr spcFirstLastPara="1" wrap="square" lIns="121598" tIns="121598" rIns="121598" bIns="121598" anchor="ctr" anchorCtr="0">
              <a:noAutofit/>
            </a:bodyPr>
            <a:lstStyle/>
            <a:p>
              <a:endParaRPr sz="2479"/>
            </a:p>
          </p:txBody>
        </p:sp>
        <p:sp>
          <p:nvSpPr>
            <p:cNvPr id="2435" name="Google Shape;2435;p36"/>
            <p:cNvSpPr/>
            <p:nvPr/>
          </p:nvSpPr>
          <p:spPr>
            <a:xfrm>
              <a:off x="4710475" y="667750"/>
              <a:ext cx="615475" cy="547550"/>
            </a:xfrm>
            <a:custGeom>
              <a:avLst/>
              <a:gdLst/>
              <a:ahLst/>
              <a:cxnLst/>
              <a:rect l="l" t="t" r="r" b="b"/>
              <a:pathLst>
                <a:path w="24619" h="21902" extrusionOk="0">
                  <a:moveTo>
                    <a:pt x="10153" y="1"/>
                  </a:moveTo>
                  <a:cubicBezTo>
                    <a:pt x="4576" y="1"/>
                    <a:pt x="70" y="4474"/>
                    <a:pt x="47" y="10057"/>
                  </a:cubicBezTo>
                  <a:lnTo>
                    <a:pt x="47" y="11729"/>
                  </a:lnTo>
                  <a:cubicBezTo>
                    <a:pt x="1" y="17326"/>
                    <a:pt x="4506" y="21855"/>
                    <a:pt x="10103" y="21878"/>
                  </a:cubicBezTo>
                  <a:lnTo>
                    <a:pt x="14423" y="21901"/>
                  </a:lnTo>
                  <a:cubicBezTo>
                    <a:pt x="14437" y="21901"/>
                    <a:pt x="14452" y="21901"/>
                    <a:pt x="14466" y="21901"/>
                  </a:cubicBezTo>
                  <a:cubicBezTo>
                    <a:pt x="20043" y="21901"/>
                    <a:pt x="24549" y="17428"/>
                    <a:pt x="24595" y="11845"/>
                  </a:cubicBezTo>
                  <a:lnTo>
                    <a:pt x="24595" y="10173"/>
                  </a:lnTo>
                  <a:cubicBezTo>
                    <a:pt x="24618" y="4576"/>
                    <a:pt x="20136" y="47"/>
                    <a:pt x="14539" y="24"/>
                  </a:cubicBezTo>
                  <a:lnTo>
                    <a:pt x="10196" y="1"/>
                  </a:lnTo>
                  <a:cubicBezTo>
                    <a:pt x="10182" y="1"/>
                    <a:pt x="10167" y="1"/>
                    <a:pt x="10153" y="1"/>
                  </a:cubicBezTo>
                  <a:close/>
                </a:path>
              </a:pathLst>
            </a:custGeom>
            <a:solidFill>
              <a:srgbClr val="E8AF88"/>
            </a:solidFill>
            <a:ln>
              <a:noFill/>
            </a:ln>
          </p:spPr>
          <p:txBody>
            <a:bodyPr spcFirstLastPara="1" wrap="square" lIns="121598" tIns="121598" rIns="121598" bIns="121598" anchor="ctr" anchorCtr="0">
              <a:noAutofit/>
            </a:bodyPr>
            <a:lstStyle/>
            <a:p>
              <a:endParaRPr sz="2479"/>
            </a:p>
          </p:txBody>
        </p:sp>
        <p:sp>
          <p:nvSpPr>
            <p:cNvPr id="2436" name="Google Shape;2436;p36"/>
            <p:cNvSpPr/>
            <p:nvPr/>
          </p:nvSpPr>
          <p:spPr>
            <a:xfrm>
              <a:off x="4551400" y="487925"/>
              <a:ext cx="908075" cy="626250"/>
            </a:xfrm>
            <a:custGeom>
              <a:avLst/>
              <a:gdLst/>
              <a:ahLst/>
              <a:cxnLst/>
              <a:rect l="l" t="t" r="r" b="b"/>
              <a:pathLst>
                <a:path w="36323" h="25050" extrusionOk="0">
                  <a:moveTo>
                    <a:pt x="18524" y="0"/>
                  </a:moveTo>
                  <a:cubicBezTo>
                    <a:pt x="11450" y="0"/>
                    <a:pt x="5171" y="4489"/>
                    <a:pt x="2973" y="8634"/>
                  </a:cubicBezTo>
                  <a:cubicBezTo>
                    <a:pt x="93" y="14022"/>
                    <a:pt x="2996" y="20571"/>
                    <a:pt x="2764" y="21035"/>
                  </a:cubicBezTo>
                  <a:cubicBezTo>
                    <a:pt x="2705" y="21154"/>
                    <a:pt x="2494" y="21199"/>
                    <a:pt x="2213" y="21199"/>
                  </a:cubicBezTo>
                  <a:cubicBezTo>
                    <a:pt x="1400" y="21199"/>
                    <a:pt x="1" y="20826"/>
                    <a:pt x="0" y="20826"/>
                  </a:cubicBezTo>
                  <a:lnTo>
                    <a:pt x="0" y="20826"/>
                  </a:lnTo>
                  <a:cubicBezTo>
                    <a:pt x="1" y="20826"/>
                    <a:pt x="2227" y="25049"/>
                    <a:pt x="5847" y="25049"/>
                  </a:cubicBezTo>
                  <a:cubicBezTo>
                    <a:pt x="6378" y="25049"/>
                    <a:pt x="6938" y="24959"/>
                    <a:pt x="7525" y="24751"/>
                  </a:cubicBezTo>
                  <a:cubicBezTo>
                    <a:pt x="10730" y="23636"/>
                    <a:pt x="7548" y="14115"/>
                    <a:pt x="7548" y="14114"/>
                  </a:cubicBezTo>
                  <a:lnTo>
                    <a:pt x="7548" y="14114"/>
                  </a:lnTo>
                  <a:cubicBezTo>
                    <a:pt x="7805" y="14141"/>
                    <a:pt x="8062" y="14154"/>
                    <a:pt x="8320" y="14154"/>
                  </a:cubicBezTo>
                  <a:cubicBezTo>
                    <a:pt x="14334" y="14154"/>
                    <a:pt x="20739" y="7194"/>
                    <a:pt x="20739" y="7194"/>
                  </a:cubicBezTo>
                  <a:cubicBezTo>
                    <a:pt x="22203" y="15183"/>
                    <a:pt x="35069" y="18434"/>
                    <a:pt x="35069" y="18434"/>
                  </a:cubicBezTo>
                  <a:cubicBezTo>
                    <a:pt x="36323" y="14440"/>
                    <a:pt x="32746" y="4686"/>
                    <a:pt x="25013" y="1341"/>
                  </a:cubicBezTo>
                  <a:cubicBezTo>
                    <a:pt x="22837" y="404"/>
                    <a:pt x="20645" y="0"/>
                    <a:pt x="185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7" name="Google Shape;2437;p36"/>
            <p:cNvSpPr/>
            <p:nvPr/>
          </p:nvSpPr>
          <p:spPr>
            <a:xfrm>
              <a:off x="5060725" y="923325"/>
              <a:ext cx="140975" cy="41675"/>
            </a:xfrm>
            <a:custGeom>
              <a:avLst/>
              <a:gdLst/>
              <a:ahLst/>
              <a:cxnLst/>
              <a:rect l="l" t="t" r="r" b="b"/>
              <a:pathLst>
                <a:path w="5639" h="1667" extrusionOk="0">
                  <a:moveTo>
                    <a:pt x="4272" y="1"/>
                  </a:moveTo>
                  <a:cubicBezTo>
                    <a:pt x="2840" y="1"/>
                    <a:pt x="1430" y="403"/>
                    <a:pt x="204" y="1158"/>
                  </a:cubicBezTo>
                  <a:cubicBezTo>
                    <a:pt x="0" y="1341"/>
                    <a:pt x="153" y="1666"/>
                    <a:pt x="397" y="1666"/>
                  </a:cubicBezTo>
                  <a:cubicBezTo>
                    <a:pt x="432" y="1666"/>
                    <a:pt x="468" y="1660"/>
                    <a:pt x="506" y="1645"/>
                  </a:cubicBezTo>
                  <a:cubicBezTo>
                    <a:pt x="1226" y="1320"/>
                    <a:pt x="1992" y="1041"/>
                    <a:pt x="2782" y="879"/>
                  </a:cubicBezTo>
                  <a:cubicBezTo>
                    <a:pt x="3443" y="762"/>
                    <a:pt x="4121" y="711"/>
                    <a:pt x="4788" y="711"/>
                  </a:cubicBezTo>
                  <a:cubicBezTo>
                    <a:pt x="4917" y="711"/>
                    <a:pt x="5046" y="712"/>
                    <a:pt x="5174" y="716"/>
                  </a:cubicBezTo>
                  <a:cubicBezTo>
                    <a:pt x="5545" y="716"/>
                    <a:pt x="5638" y="136"/>
                    <a:pt x="5267" y="66"/>
                  </a:cubicBezTo>
                  <a:cubicBezTo>
                    <a:pt x="4935" y="22"/>
                    <a:pt x="4603" y="1"/>
                    <a:pt x="427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8" name="Google Shape;2438;p36"/>
            <p:cNvSpPr/>
            <p:nvPr/>
          </p:nvSpPr>
          <p:spPr>
            <a:xfrm>
              <a:off x="5068800" y="908750"/>
              <a:ext cx="119550" cy="45900"/>
            </a:xfrm>
            <a:custGeom>
              <a:avLst/>
              <a:gdLst/>
              <a:ahLst/>
              <a:cxnLst/>
              <a:rect l="l" t="t" r="r" b="b"/>
              <a:pathLst>
                <a:path w="4782" h="1836" extrusionOk="0">
                  <a:moveTo>
                    <a:pt x="3929" y="0"/>
                  </a:moveTo>
                  <a:cubicBezTo>
                    <a:pt x="3715" y="0"/>
                    <a:pt x="3501" y="25"/>
                    <a:pt x="3318" y="45"/>
                  </a:cubicBezTo>
                  <a:cubicBezTo>
                    <a:pt x="2877" y="92"/>
                    <a:pt x="2436" y="184"/>
                    <a:pt x="2017" y="324"/>
                  </a:cubicBezTo>
                  <a:cubicBezTo>
                    <a:pt x="1228" y="533"/>
                    <a:pt x="531" y="997"/>
                    <a:pt x="67" y="1671"/>
                  </a:cubicBezTo>
                  <a:cubicBezTo>
                    <a:pt x="1" y="1753"/>
                    <a:pt x="86" y="1835"/>
                    <a:pt x="175" y="1835"/>
                  </a:cubicBezTo>
                  <a:cubicBezTo>
                    <a:pt x="211" y="1835"/>
                    <a:pt x="248" y="1821"/>
                    <a:pt x="276" y="1787"/>
                  </a:cubicBezTo>
                  <a:lnTo>
                    <a:pt x="276" y="1764"/>
                  </a:lnTo>
                  <a:cubicBezTo>
                    <a:pt x="763" y="1183"/>
                    <a:pt x="1437" y="788"/>
                    <a:pt x="2157" y="603"/>
                  </a:cubicBezTo>
                  <a:cubicBezTo>
                    <a:pt x="2528" y="510"/>
                    <a:pt x="2900" y="417"/>
                    <a:pt x="3295" y="370"/>
                  </a:cubicBezTo>
                  <a:cubicBezTo>
                    <a:pt x="3504" y="324"/>
                    <a:pt x="3736" y="324"/>
                    <a:pt x="3968" y="324"/>
                  </a:cubicBezTo>
                  <a:cubicBezTo>
                    <a:pt x="4154" y="324"/>
                    <a:pt x="4340" y="354"/>
                    <a:pt x="4514" y="354"/>
                  </a:cubicBezTo>
                  <a:cubicBezTo>
                    <a:pt x="4557" y="354"/>
                    <a:pt x="4600" y="352"/>
                    <a:pt x="4642" y="347"/>
                  </a:cubicBezTo>
                  <a:cubicBezTo>
                    <a:pt x="4735" y="347"/>
                    <a:pt x="4781" y="231"/>
                    <a:pt x="4688" y="184"/>
                  </a:cubicBezTo>
                  <a:cubicBezTo>
                    <a:pt x="4479" y="41"/>
                    <a:pt x="4204" y="0"/>
                    <a:pt x="39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9" name="Google Shape;2439;p36"/>
            <p:cNvSpPr/>
            <p:nvPr/>
          </p:nvSpPr>
          <p:spPr>
            <a:xfrm>
              <a:off x="4825775" y="941575"/>
              <a:ext cx="143475" cy="32050"/>
            </a:xfrm>
            <a:custGeom>
              <a:avLst/>
              <a:gdLst/>
              <a:ahLst/>
              <a:cxnLst/>
              <a:rect l="l" t="t" r="r" b="b"/>
              <a:pathLst>
                <a:path w="5739" h="1282" extrusionOk="0">
                  <a:moveTo>
                    <a:pt x="2153" y="0"/>
                  </a:moveTo>
                  <a:cubicBezTo>
                    <a:pt x="1545" y="0"/>
                    <a:pt x="934" y="73"/>
                    <a:pt x="336" y="218"/>
                  </a:cubicBezTo>
                  <a:cubicBezTo>
                    <a:pt x="0" y="308"/>
                    <a:pt x="31" y="871"/>
                    <a:pt x="386" y="871"/>
                  </a:cubicBezTo>
                  <a:cubicBezTo>
                    <a:pt x="400" y="871"/>
                    <a:pt x="414" y="870"/>
                    <a:pt x="428" y="869"/>
                  </a:cubicBezTo>
                  <a:cubicBezTo>
                    <a:pt x="979" y="772"/>
                    <a:pt x="1552" y="731"/>
                    <a:pt x="2124" y="731"/>
                  </a:cubicBezTo>
                  <a:cubicBezTo>
                    <a:pt x="2373" y="731"/>
                    <a:pt x="2621" y="739"/>
                    <a:pt x="2867" y="753"/>
                  </a:cubicBezTo>
                  <a:cubicBezTo>
                    <a:pt x="3680" y="822"/>
                    <a:pt x="4493" y="1008"/>
                    <a:pt x="5259" y="1264"/>
                  </a:cubicBezTo>
                  <a:cubicBezTo>
                    <a:pt x="5288" y="1276"/>
                    <a:pt x="5317" y="1281"/>
                    <a:pt x="5345" y="1281"/>
                  </a:cubicBezTo>
                  <a:cubicBezTo>
                    <a:pt x="5581" y="1281"/>
                    <a:pt x="5738" y="877"/>
                    <a:pt x="5468" y="753"/>
                  </a:cubicBezTo>
                  <a:cubicBezTo>
                    <a:pt x="4424" y="253"/>
                    <a:pt x="3291" y="0"/>
                    <a:pt x="21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0" name="Google Shape;2440;p36"/>
            <p:cNvSpPr/>
            <p:nvPr/>
          </p:nvSpPr>
          <p:spPr>
            <a:xfrm>
              <a:off x="4836475" y="927275"/>
              <a:ext cx="122400" cy="35300"/>
            </a:xfrm>
            <a:custGeom>
              <a:avLst/>
              <a:gdLst/>
              <a:ahLst/>
              <a:cxnLst/>
              <a:rect l="l" t="t" r="r" b="b"/>
              <a:pathLst>
                <a:path w="4896" h="1412" extrusionOk="0">
                  <a:moveTo>
                    <a:pt x="1347" y="1"/>
                  </a:moveTo>
                  <a:cubicBezTo>
                    <a:pt x="929" y="1"/>
                    <a:pt x="395" y="24"/>
                    <a:pt x="47" y="280"/>
                  </a:cubicBezTo>
                  <a:cubicBezTo>
                    <a:pt x="0" y="349"/>
                    <a:pt x="24" y="442"/>
                    <a:pt x="117" y="442"/>
                  </a:cubicBezTo>
                  <a:cubicBezTo>
                    <a:pt x="326" y="419"/>
                    <a:pt x="511" y="372"/>
                    <a:pt x="697" y="349"/>
                  </a:cubicBezTo>
                  <a:cubicBezTo>
                    <a:pt x="929" y="303"/>
                    <a:pt x="1162" y="303"/>
                    <a:pt x="1394" y="303"/>
                  </a:cubicBezTo>
                  <a:cubicBezTo>
                    <a:pt x="1789" y="303"/>
                    <a:pt x="2207" y="349"/>
                    <a:pt x="2602" y="419"/>
                  </a:cubicBezTo>
                  <a:cubicBezTo>
                    <a:pt x="3368" y="512"/>
                    <a:pt x="4088" y="860"/>
                    <a:pt x="4645" y="1371"/>
                  </a:cubicBezTo>
                  <a:cubicBezTo>
                    <a:pt x="4673" y="1399"/>
                    <a:pt x="4704" y="1411"/>
                    <a:pt x="4733" y="1411"/>
                  </a:cubicBezTo>
                  <a:cubicBezTo>
                    <a:pt x="4824" y="1411"/>
                    <a:pt x="4896" y="1296"/>
                    <a:pt x="4808" y="1209"/>
                  </a:cubicBezTo>
                  <a:lnTo>
                    <a:pt x="4831" y="1209"/>
                  </a:lnTo>
                  <a:cubicBezTo>
                    <a:pt x="4250" y="605"/>
                    <a:pt x="3484" y="210"/>
                    <a:pt x="2648" y="94"/>
                  </a:cubicBezTo>
                  <a:cubicBezTo>
                    <a:pt x="2230" y="24"/>
                    <a:pt x="1789" y="1"/>
                    <a:pt x="134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1" name="Google Shape;2441;p36"/>
            <p:cNvSpPr/>
            <p:nvPr/>
          </p:nvSpPr>
          <p:spPr>
            <a:xfrm>
              <a:off x="5080325" y="811975"/>
              <a:ext cx="107850" cy="45275"/>
            </a:xfrm>
            <a:custGeom>
              <a:avLst/>
              <a:gdLst/>
              <a:ahLst/>
              <a:cxnLst/>
              <a:rect l="l" t="t" r="r" b="b"/>
              <a:pathLst>
                <a:path w="4314" h="1811" extrusionOk="0">
                  <a:moveTo>
                    <a:pt x="2193" y="1"/>
                  </a:moveTo>
                  <a:cubicBezTo>
                    <a:pt x="2105" y="1"/>
                    <a:pt x="2016" y="5"/>
                    <a:pt x="1928" y="15"/>
                  </a:cubicBezTo>
                  <a:cubicBezTo>
                    <a:pt x="1510" y="61"/>
                    <a:pt x="1092" y="200"/>
                    <a:pt x="744" y="479"/>
                  </a:cubicBezTo>
                  <a:cubicBezTo>
                    <a:pt x="419" y="781"/>
                    <a:pt x="186" y="1176"/>
                    <a:pt x="47" y="1594"/>
                  </a:cubicBezTo>
                  <a:cubicBezTo>
                    <a:pt x="0" y="1718"/>
                    <a:pt x="109" y="1811"/>
                    <a:pt x="214" y="1811"/>
                  </a:cubicBezTo>
                  <a:cubicBezTo>
                    <a:pt x="266" y="1811"/>
                    <a:pt x="318" y="1787"/>
                    <a:pt x="349" y="1733"/>
                  </a:cubicBezTo>
                  <a:cubicBezTo>
                    <a:pt x="511" y="1385"/>
                    <a:pt x="744" y="1083"/>
                    <a:pt x="1069" y="874"/>
                  </a:cubicBezTo>
                  <a:cubicBezTo>
                    <a:pt x="1347" y="688"/>
                    <a:pt x="1673" y="572"/>
                    <a:pt x="1998" y="549"/>
                  </a:cubicBezTo>
                  <a:cubicBezTo>
                    <a:pt x="2042" y="546"/>
                    <a:pt x="2086" y="544"/>
                    <a:pt x="2130" y="544"/>
                  </a:cubicBezTo>
                  <a:cubicBezTo>
                    <a:pt x="2434" y="544"/>
                    <a:pt x="2736" y="613"/>
                    <a:pt x="3020" y="734"/>
                  </a:cubicBezTo>
                  <a:cubicBezTo>
                    <a:pt x="3182" y="827"/>
                    <a:pt x="3345" y="920"/>
                    <a:pt x="3484" y="1036"/>
                  </a:cubicBezTo>
                  <a:cubicBezTo>
                    <a:pt x="3647" y="1152"/>
                    <a:pt x="3786" y="1315"/>
                    <a:pt x="3972" y="1362"/>
                  </a:cubicBezTo>
                  <a:cubicBezTo>
                    <a:pt x="3999" y="1372"/>
                    <a:pt x="4026" y="1376"/>
                    <a:pt x="4052" y="1376"/>
                  </a:cubicBezTo>
                  <a:cubicBezTo>
                    <a:pt x="4201" y="1376"/>
                    <a:pt x="4313" y="1218"/>
                    <a:pt x="4274" y="1060"/>
                  </a:cubicBezTo>
                  <a:cubicBezTo>
                    <a:pt x="4227" y="827"/>
                    <a:pt x="3995" y="665"/>
                    <a:pt x="3809" y="549"/>
                  </a:cubicBezTo>
                  <a:cubicBezTo>
                    <a:pt x="3623" y="409"/>
                    <a:pt x="3438" y="293"/>
                    <a:pt x="3229" y="224"/>
                  </a:cubicBezTo>
                  <a:cubicBezTo>
                    <a:pt x="2894" y="75"/>
                    <a:pt x="2545" y="1"/>
                    <a:pt x="219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2" name="Google Shape;2442;p36"/>
            <p:cNvSpPr/>
            <p:nvPr/>
          </p:nvSpPr>
          <p:spPr>
            <a:xfrm>
              <a:off x="4838800" y="811675"/>
              <a:ext cx="108575" cy="43900"/>
            </a:xfrm>
            <a:custGeom>
              <a:avLst/>
              <a:gdLst/>
              <a:ahLst/>
              <a:cxnLst/>
              <a:rect l="l" t="t" r="r" b="b"/>
              <a:pathLst>
                <a:path w="4343" h="1756" extrusionOk="0">
                  <a:moveTo>
                    <a:pt x="2397" y="0"/>
                  </a:moveTo>
                  <a:cubicBezTo>
                    <a:pt x="2288" y="0"/>
                    <a:pt x="2178" y="9"/>
                    <a:pt x="2067" y="27"/>
                  </a:cubicBezTo>
                  <a:cubicBezTo>
                    <a:pt x="1626" y="73"/>
                    <a:pt x="1208" y="236"/>
                    <a:pt x="860" y="468"/>
                  </a:cubicBezTo>
                  <a:cubicBezTo>
                    <a:pt x="674" y="607"/>
                    <a:pt x="511" y="746"/>
                    <a:pt x="349" y="909"/>
                  </a:cubicBezTo>
                  <a:cubicBezTo>
                    <a:pt x="209" y="1072"/>
                    <a:pt x="0" y="1281"/>
                    <a:pt x="0" y="1490"/>
                  </a:cubicBezTo>
                  <a:cubicBezTo>
                    <a:pt x="0" y="1648"/>
                    <a:pt x="118" y="1755"/>
                    <a:pt x="253" y="1755"/>
                  </a:cubicBezTo>
                  <a:cubicBezTo>
                    <a:pt x="277" y="1755"/>
                    <a:pt x="301" y="1752"/>
                    <a:pt x="325" y="1745"/>
                  </a:cubicBezTo>
                  <a:cubicBezTo>
                    <a:pt x="511" y="1675"/>
                    <a:pt x="604" y="1513"/>
                    <a:pt x="720" y="1374"/>
                  </a:cubicBezTo>
                  <a:cubicBezTo>
                    <a:pt x="836" y="1234"/>
                    <a:pt x="953" y="1118"/>
                    <a:pt x="1092" y="1002"/>
                  </a:cubicBezTo>
                  <a:cubicBezTo>
                    <a:pt x="1394" y="793"/>
                    <a:pt x="1719" y="630"/>
                    <a:pt x="2090" y="584"/>
                  </a:cubicBezTo>
                  <a:cubicBezTo>
                    <a:pt x="2198" y="562"/>
                    <a:pt x="2306" y="552"/>
                    <a:pt x="2413" y="552"/>
                  </a:cubicBezTo>
                  <a:cubicBezTo>
                    <a:pt x="2652" y="552"/>
                    <a:pt x="2888" y="604"/>
                    <a:pt x="3112" y="700"/>
                  </a:cubicBezTo>
                  <a:cubicBezTo>
                    <a:pt x="3461" y="863"/>
                    <a:pt x="3763" y="1095"/>
                    <a:pt x="3995" y="1420"/>
                  </a:cubicBezTo>
                  <a:cubicBezTo>
                    <a:pt x="4024" y="1461"/>
                    <a:pt x="4063" y="1479"/>
                    <a:pt x="4103" y="1479"/>
                  </a:cubicBezTo>
                  <a:cubicBezTo>
                    <a:pt x="4219" y="1479"/>
                    <a:pt x="4343" y="1332"/>
                    <a:pt x="4274" y="1211"/>
                  </a:cubicBezTo>
                  <a:cubicBezTo>
                    <a:pt x="4065" y="793"/>
                    <a:pt x="3739" y="468"/>
                    <a:pt x="3345" y="236"/>
                  </a:cubicBezTo>
                  <a:cubicBezTo>
                    <a:pt x="3048" y="79"/>
                    <a:pt x="2726" y="0"/>
                    <a:pt x="2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3" name="Google Shape;2443;p36"/>
            <p:cNvSpPr/>
            <p:nvPr/>
          </p:nvSpPr>
          <p:spPr>
            <a:xfrm>
              <a:off x="4916300" y="984925"/>
              <a:ext cx="208750" cy="114250"/>
            </a:xfrm>
            <a:custGeom>
              <a:avLst/>
              <a:gdLst/>
              <a:ahLst/>
              <a:cxnLst/>
              <a:rect l="l" t="t" r="r" b="b"/>
              <a:pathLst>
                <a:path w="8350" h="4570" extrusionOk="0">
                  <a:moveTo>
                    <a:pt x="6269" y="0"/>
                  </a:moveTo>
                  <a:cubicBezTo>
                    <a:pt x="5479" y="0"/>
                    <a:pt x="5000" y="875"/>
                    <a:pt x="4425" y="1086"/>
                  </a:cubicBezTo>
                  <a:cubicBezTo>
                    <a:pt x="4357" y="1114"/>
                    <a:pt x="4293" y="1126"/>
                    <a:pt x="4231" y="1126"/>
                  </a:cubicBezTo>
                  <a:cubicBezTo>
                    <a:pt x="3774" y="1126"/>
                    <a:pt x="3410" y="462"/>
                    <a:pt x="2445" y="462"/>
                  </a:cubicBezTo>
                  <a:cubicBezTo>
                    <a:pt x="2232" y="462"/>
                    <a:pt x="1988" y="495"/>
                    <a:pt x="1708" y="575"/>
                  </a:cubicBezTo>
                  <a:cubicBezTo>
                    <a:pt x="0" y="1082"/>
                    <a:pt x="310" y="4570"/>
                    <a:pt x="3548" y="4570"/>
                  </a:cubicBezTo>
                  <a:cubicBezTo>
                    <a:pt x="3569" y="4570"/>
                    <a:pt x="3590" y="4569"/>
                    <a:pt x="3612" y="4569"/>
                  </a:cubicBezTo>
                  <a:cubicBezTo>
                    <a:pt x="8350" y="4499"/>
                    <a:pt x="7932" y="691"/>
                    <a:pt x="6817" y="133"/>
                  </a:cubicBezTo>
                  <a:cubicBezTo>
                    <a:pt x="6618" y="40"/>
                    <a:pt x="6436" y="0"/>
                    <a:pt x="626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4" name="Google Shape;2444;p36"/>
            <p:cNvSpPr/>
            <p:nvPr/>
          </p:nvSpPr>
          <p:spPr>
            <a:xfrm>
              <a:off x="4981625" y="1018000"/>
              <a:ext cx="127175" cy="81175"/>
            </a:xfrm>
            <a:custGeom>
              <a:avLst/>
              <a:gdLst/>
              <a:ahLst/>
              <a:cxnLst/>
              <a:rect l="l" t="t" r="r" b="b"/>
              <a:pathLst>
                <a:path w="5087" h="3247" extrusionOk="0">
                  <a:moveTo>
                    <a:pt x="4501" y="0"/>
                  </a:moveTo>
                  <a:cubicBezTo>
                    <a:pt x="4115" y="0"/>
                    <a:pt x="3724" y="48"/>
                    <a:pt x="3345" y="134"/>
                  </a:cubicBezTo>
                  <a:cubicBezTo>
                    <a:pt x="1603" y="529"/>
                    <a:pt x="326" y="1737"/>
                    <a:pt x="0" y="3130"/>
                  </a:cubicBezTo>
                  <a:cubicBezTo>
                    <a:pt x="326" y="3200"/>
                    <a:pt x="674" y="3246"/>
                    <a:pt x="999" y="3246"/>
                  </a:cubicBezTo>
                  <a:cubicBezTo>
                    <a:pt x="4297" y="3200"/>
                    <a:pt x="5086" y="1319"/>
                    <a:pt x="4901" y="18"/>
                  </a:cubicBezTo>
                  <a:cubicBezTo>
                    <a:pt x="4769" y="6"/>
                    <a:pt x="4635" y="0"/>
                    <a:pt x="4501" y="0"/>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5" name="Google Shape;2445;p36"/>
            <p:cNvSpPr/>
            <p:nvPr/>
          </p:nvSpPr>
          <p:spPr>
            <a:xfrm>
              <a:off x="4944475" y="984925"/>
              <a:ext cx="148075" cy="59225"/>
            </a:xfrm>
            <a:custGeom>
              <a:avLst/>
              <a:gdLst/>
              <a:ahLst/>
              <a:cxnLst/>
              <a:rect l="l" t="t" r="r" b="b"/>
              <a:pathLst>
                <a:path w="5923" h="2369" extrusionOk="0">
                  <a:moveTo>
                    <a:pt x="5140" y="0"/>
                  </a:moveTo>
                  <a:cubicBezTo>
                    <a:pt x="4346" y="0"/>
                    <a:pt x="3853" y="875"/>
                    <a:pt x="3298" y="1086"/>
                  </a:cubicBezTo>
                  <a:cubicBezTo>
                    <a:pt x="3230" y="1114"/>
                    <a:pt x="3166" y="1126"/>
                    <a:pt x="3104" y="1126"/>
                  </a:cubicBezTo>
                  <a:cubicBezTo>
                    <a:pt x="2647" y="1126"/>
                    <a:pt x="2283" y="462"/>
                    <a:pt x="1318" y="462"/>
                  </a:cubicBezTo>
                  <a:cubicBezTo>
                    <a:pt x="1105" y="462"/>
                    <a:pt x="861" y="495"/>
                    <a:pt x="581" y="575"/>
                  </a:cubicBezTo>
                  <a:cubicBezTo>
                    <a:pt x="372" y="644"/>
                    <a:pt x="163" y="760"/>
                    <a:pt x="0" y="923"/>
                  </a:cubicBezTo>
                  <a:cubicBezTo>
                    <a:pt x="469" y="1805"/>
                    <a:pt x="1515" y="2369"/>
                    <a:pt x="2671" y="2369"/>
                  </a:cubicBezTo>
                  <a:cubicBezTo>
                    <a:pt x="2945" y="2369"/>
                    <a:pt x="3226" y="2337"/>
                    <a:pt x="3507" y="2270"/>
                  </a:cubicBezTo>
                  <a:cubicBezTo>
                    <a:pt x="4575" y="2038"/>
                    <a:pt x="5481" y="1318"/>
                    <a:pt x="5922" y="296"/>
                  </a:cubicBezTo>
                  <a:cubicBezTo>
                    <a:pt x="5853" y="226"/>
                    <a:pt x="5760" y="180"/>
                    <a:pt x="5690" y="133"/>
                  </a:cubicBezTo>
                  <a:cubicBezTo>
                    <a:pt x="5491" y="40"/>
                    <a:pt x="5308" y="0"/>
                    <a:pt x="514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446" name="Google Shape;2446;p36"/>
            <p:cNvSpPr/>
            <p:nvPr/>
          </p:nvSpPr>
          <p:spPr>
            <a:xfrm>
              <a:off x="4994975" y="933675"/>
              <a:ext cx="31425" cy="29775"/>
            </a:xfrm>
            <a:custGeom>
              <a:avLst/>
              <a:gdLst/>
              <a:ahLst/>
              <a:cxnLst/>
              <a:rect l="l" t="t" r="r" b="b"/>
              <a:pathLst>
                <a:path w="1257" h="1191" extrusionOk="0">
                  <a:moveTo>
                    <a:pt x="163" y="0"/>
                  </a:moveTo>
                  <a:cubicBezTo>
                    <a:pt x="117" y="0"/>
                    <a:pt x="70" y="24"/>
                    <a:pt x="47" y="70"/>
                  </a:cubicBezTo>
                  <a:cubicBezTo>
                    <a:pt x="24" y="163"/>
                    <a:pt x="24" y="256"/>
                    <a:pt x="24" y="349"/>
                  </a:cubicBezTo>
                  <a:lnTo>
                    <a:pt x="24" y="604"/>
                  </a:lnTo>
                  <a:lnTo>
                    <a:pt x="24" y="836"/>
                  </a:lnTo>
                  <a:cubicBezTo>
                    <a:pt x="1" y="953"/>
                    <a:pt x="24" y="1045"/>
                    <a:pt x="70" y="1138"/>
                  </a:cubicBezTo>
                  <a:cubicBezTo>
                    <a:pt x="93" y="1173"/>
                    <a:pt x="134" y="1191"/>
                    <a:pt x="175" y="1191"/>
                  </a:cubicBezTo>
                  <a:cubicBezTo>
                    <a:pt x="215" y="1191"/>
                    <a:pt x="256" y="1173"/>
                    <a:pt x="279" y="1138"/>
                  </a:cubicBezTo>
                  <a:cubicBezTo>
                    <a:pt x="302" y="1045"/>
                    <a:pt x="302" y="953"/>
                    <a:pt x="279" y="860"/>
                  </a:cubicBezTo>
                  <a:lnTo>
                    <a:pt x="279" y="604"/>
                  </a:lnTo>
                  <a:lnTo>
                    <a:pt x="279" y="372"/>
                  </a:lnTo>
                  <a:lnTo>
                    <a:pt x="279" y="349"/>
                  </a:lnTo>
                  <a:cubicBezTo>
                    <a:pt x="302" y="372"/>
                    <a:pt x="349" y="465"/>
                    <a:pt x="395" y="511"/>
                  </a:cubicBezTo>
                  <a:cubicBezTo>
                    <a:pt x="465" y="627"/>
                    <a:pt x="558" y="720"/>
                    <a:pt x="628" y="836"/>
                  </a:cubicBezTo>
                  <a:cubicBezTo>
                    <a:pt x="662" y="883"/>
                    <a:pt x="709" y="906"/>
                    <a:pt x="755" y="906"/>
                  </a:cubicBezTo>
                  <a:cubicBezTo>
                    <a:pt x="802" y="906"/>
                    <a:pt x="848" y="883"/>
                    <a:pt x="883" y="836"/>
                  </a:cubicBezTo>
                  <a:cubicBezTo>
                    <a:pt x="999" y="651"/>
                    <a:pt x="1069" y="442"/>
                    <a:pt x="1162" y="233"/>
                  </a:cubicBezTo>
                  <a:cubicBezTo>
                    <a:pt x="1257" y="122"/>
                    <a:pt x="1146" y="10"/>
                    <a:pt x="1044" y="10"/>
                  </a:cubicBezTo>
                  <a:cubicBezTo>
                    <a:pt x="997" y="10"/>
                    <a:pt x="952" y="34"/>
                    <a:pt x="930" y="93"/>
                  </a:cubicBezTo>
                  <a:lnTo>
                    <a:pt x="906" y="93"/>
                  </a:lnTo>
                  <a:cubicBezTo>
                    <a:pt x="843" y="235"/>
                    <a:pt x="780" y="367"/>
                    <a:pt x="717" y="502"/>
                  </a:cubicBezTo>
                  <a:lnTo>
                    <a:pt x="717" y="502"/>
                  </a:lnTo>
                  <a:cubicBezTo>
                    <a:pt x="668" y="447"/>
                    <a:pt x="616" y="395"/>
                    <a:pt x="558" y="349"/>
                  </a:cubicBezTo>
                  <a:lnTo>
                    <a:pt x="395" y="209"/>
                  </a:lnTo>
                  <a:cubicBezTo>
                    <a:pt x="372" y="186"/>
                    <a:pt x="349" y="163"/>
                    <a:pt x="326" y="140"/>
                  </a:cubicBezTo>
                  <a:cubicBezTo>
                    <a:pt x="302" y="116"/>
                    <a:pt x="279" y="93"/>
                    <a:pt x="279" y="70"/>
                  </a:cubicBezTo>
                  <a:cubicBezTo>
                    <a:pt x="256" y="24"/>
                    <a:pt x="210" y="0"/>
                    <a:pt x="16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7" name="Google Shape;2447;p36"/>
            <p:cNvSpPr/>
            <p:nvPr/>
          </p:nvSpPr>
          <p:spPr>
            <a:xfrm>
              <a:off x="4779000" y="1029475"/>
              <a:ext cx="114400" cy="87100"/>
            </a:xfrm>
            <a:custGeom>
              <a:avLst/>
              <a:gdLst/>
              <a:ahLst/>
              <a:cxnLst/>
              <a:rect l="l" t="t" r="r" b="b"/>
              <a:pathLst>
                <a:path w="4576" h="3484" extrusionOk="0">
                  <a:moveTo>
                    <a:pt x="2299" y="0"/>
                  </a:moveTo>
                  <a:cubicBezTo>
                    <a:pt x="1045" y="0"/>
                    <a:pt x="23" y="767"/>
                    <a:pt x="0" y="1742"/>
                  </a:cubicBezTo>
                  <a:cubicBezTo>
                    <a:pt x="0" y="2694"/>
                    <a:pt x="1022" y="3461"/>
                    <a:pt x="2276" y="3484"/>
                  </a:cubicBezTo>
                  <a:cubicBezTo>
                    <a:pt x="3530" y="3484"/>
                    <a:pt x="4575" y="2717"/>
                    <a:pt x="4575" y="1742"/>
                  </a:cubicBezTo>
                  <a:cubicBezTo>
                    <a:pt x="4575" y="790"/>
                    <a:pt x="3554" y="24"/>
                    <a:pt x="2299" y="0"/>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8" name="Google Shape;2448;p36"/>
            <p:cNvSpPr/>
            <p:nvPr/>
          </p:nvSpPr>
          <p:spPr>
            <a:xfrm>
              <a:off x="5127350" y="979525"/>
              <a:ext cx="114400" cy="86550"/>
            </a:xfrm>
            <a:custGeom>
              <a:avLst/>
              <a:gdLst/>
              <a:ahLst/>
              <a:cxnLst/>
              <a:rect l="l" t="t" r="r" b="b"/>
              <a:pathLst>
                <a:path w="4576" h="3462" extrusionOk="0">
                  <a:moveTo>
                    <a:pt x="2246" y="1"/>
                  </a:moveTo>
                  <a:cubicBezTo>
                    <a:pt x="1017" y="1"/>
                    <a:pt x="24" y="781"/>
                    <a:pt x="1" y="1720"/>
                  </a:cubicBezTo>
                  <a:cubicBezTo>
                    <a:pt x="1" y="2672"/>
                    <a:pt x="1022" y="3438"/>
                    <a:pt x="2277" y="3461"/>
                  </a:cubicBezTo>
                  <a:cubicBezTo>
                    <a:pt x="2295" y="3462"/>
                    <a:pt x="2313" y="3462"/>
                    <a:pt x="2330" y="3462"/>
                  </a:cubicBezTo>
                  <a:cubicBezTo>
                    <a:pt x="3560" y="3462"/>
                    <a:pt x="4576" y="2681"/>
                    <a:pt x="4576" y="1743"/>
                  </a:cubicBezTo>
                  <a:cubicBezTo>
                    <a:pt x="4576" y="791"/>
                    <a:pt x="3554" y="24"/>
                    <a:pt x="2300" y="1"/>
                  </a:cubicBezTo>
                  <a:cubicBezTo>
                    <a:pt x="2282" y="1"/>
                    <a:pt x="2264" y="1"/>
                    <a:pt x="2246" y="1"/>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9" name="Google Shape;2449;p36"/>
            <p:cNvSpPr/>
            <p:nvPr/>
          </p:nvSpPr>
          <p:spPr>
            <a:xfrm>
              <a:off x="4637900" y="1122925"/>
              <a:ext cx="380325" cy="134450"/>
            </a:xfrm>
            <a:custGeom>
              <a:avLst/>
              <a:gdLst/>
              <a:ahLst/>
              <a:cxnLst/>
              <a:rect l="l" t="t" r="r" b="b"/>
              <a:pathLst>
                <a:path w="15213" h="5378" extrusionOk="0">
                  <a:moveTo>
                    <a:pt x="3308" y="1"/>
                  </a:moveTo>
                  <a:cubicBezTo>
                    <a:pt x="3289" y="1"/>
                    <a:pt x="3271" y="1"/>
                    <a:pt x="3252" y="1"/>
                  </a:cubicBezTo>
                  <a:cubicBezTo>
                    <a:pt x="1" y="48"/>
                    <a:pt x="883" y="3810"/>
                    <a:pt x="883" y="3810"/>
                  </a:cubicBezTo>
                  <a:cubicBezTo>
                    <a:pt x="1050" y="4831"/>
                    <a:pt x="8461" y="5377"/>
                    <a:pt x="12008" y="5377"/>
                  </a:cubicBezTo>
                  <a:cubicBezTo>
                    <a:pt x="12898" y="5377"/>
                    <a:pt x="13544" y="5343"/>
                    <a:pt x="13773" y="5273"/>
                  </a:cubicBezTo>
                  <a:cubicBezTo>
                    <a:pt x="15213" y="4832"/>
                    <a:pt x="13912" y="2393"/>
                    <a:pt x="12960" y="1975"/>
                  </a:cubicBezTo>
                  <a:cubicBezTo>
                    <a:pt x="12822" y="1915"/>
                    <a:pt x="12688" y="1889"/>
                    <a:pt x="12560" y="1889"/>
                  </a:cubicBezTo>
                  <a:cubicBezTo>
                    <a:pt x="11808" y="1889"/>
                    <a:pt x="11264" y="2788"/>
                    <a:pt x="11264" y="2788"/>
                  </a:cubicBezTo>
                  <a:cubicBezTo>
                    <a:pt x="11264" y="2788"/>
                    <a:pt x="5598" y="1"/>
                    <a:pt x="3308" y="1"/>
                  </a:cubicBezTo>
                  <a:close/>
                </a:path>
              </a:pathLst>
            </a:custGeom>
            <a:solidFill>
              <a:srgbClr val="F2C09E"/>
            </a:solidFill>
            <a:ln>
              <a:noFill/>
            </a:ln>
          </p:spPr>
          <p:txBody>
            <a:bodyPr spcFirstLastPara="1" wrap="square" lIns="121598" tIns="121598" rIns="121598" bIns="121598" anchor="ctr" anchorCtr="0">
              <a:noAutofit/>
            </a:bodyPr>
            <a:lstStyle/>
            <a:p>
              <a:endParaRPr sz="2479"/>
            </a:p>
          </p:txBody>
        </p:sp>
        <p:sp>
          <p:nvSpPr>
            <p:cNvPr id="2450" name="Google Shape;2450;p36"/>
            <p:cNvSpPr/>
            <p:nvPr/>
          </p:nvSpPr>
          <p:spPr>
            <a:xfrm>
              <a:off x="4943675" y="1181100"/>
              <a:ext cx="402600" cy="152150"/>
            </a:xfrm>
            <a:custGeom>
              <a:avLst/>
              <a:gdLst/>
              <a:ahLst/>
              <a:cxnLst/>
              <a:rect l="l" t="t" r="r" b="b"/>
              <a:pathLst>
                <a:path w="16104" h="6086" extrusionOk="0">
                  <a:moveTo>
                    <a:pt x="2598" y="0"/>
                  </a:moveTo>
                  <a:cubicBezTo>
                    <a:pt x="736" y="0"/>
                    <a:pt x="0" y="2132"/>
                    <a:pt x="1124" y="2969"/>
                  </a:cubicBezTo>
                  <a:cubicBezTo>
                    <a:pt x="1958" y="3585"/>
                    <a:pt x="10332" y="6086"/>
                    <a:pt x="13148" y="6086"/>
                  </a:cubicBezTo>
                  <a:cubicBezTo>
                    <a:pt x="13624" y="6086"/>
                    <a:pt x="13942" y="6014"/>
                    <a:pt x="14036" y="5849"/>
                  </a:cubicBezTo>
                  <a:cubicBezTo>
                    <a:pt x="14036" y="5849"/>
                    <a:pt x="16103" y="2621"/>
                    <a:pt x="13061" y="1460"/>
                  </a:cubicBezTo>
                  <a:cubicBezTo>
                    <a:pt x="12320" y="1180"/>
                    <a:pt x="11041" y="1090"/>
                    <a:pt x="9698" y="1090"/>
                  </a:cubicBezTo>
                  <a:cubicBezTo>
                    <a:pt x="7248" y="1090"/>
                    <a:pt x="4584" y="1390"/>
                    <a:pt x="4584" y="1390"/>
                  </a:cubicBezTo>
                  <a:cubicBezTo>
                    <a:pt x="4584" y="1390"/>
                    <a:pt x="3957" y="136"/>
                    <a:pt x="2912" y="20"/>
                  </a:cubicBezTo>
                  <a:cubicBezTo>
                    <a:pt x="2804" y="7"/>
                    <a:pt x="2699" y="0"/>
                    <a:pt x="2598" y="0"/>
                  </a:cubicBezTo>
                  <a:close/>
                </a:path>
              </a:pathLst>
            </a:custGeom>
            <a:solidFill>
              <a:srgbClr val="F2C09E"/>
            </a:solidFill>
            <a:ln>
              <a:noFill/>
            </a:ln>
          </p:spPr>
          <p:txBody>
            <a:bodyPr spcFirstLastPara="1" wrap="square" lIns="121598" tIns="121598" rIns="121598" bIns="121598" anchor="ctr" anchorCtr="0">
              <a:noAutofit/>
            </a:bodyPr>
            <a:lstStyle/>
            <a:p>
              <a:endParaRPr sz="2479"/>
            </a:p>
          </p:txBody>
        </p:sp>
      </p:grpSp>
      <p:sp>
        <p:nvSpPr>
          <p:cNvPr id="2451" name="Google Shape;2451;p36"/>
          <p:cNvSpPr/>
          <p:nvPr/>
        </p:nvSpPr>
        <p:spPr>
          <a:xfrm>
            <a:off x="7487467" y="2986511"/>
            <a:ext cx="23391" cy="4529"/>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2" name="Google Shape;2452;p36"/>
          <p:cNvSpPr/>
          <p:nvPr/>
        </p:nvSpPr>
        <p:spPr>
          <a:xfrm>
            <a:off x="7512353" y="2990996"/>
            <a:ext cx="27127" cy="3825"/>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3" name="Google Shape;2453;p36"/>
          <p:cNvSpPr/>
          <p:nvPr/>
        </p:nvSpPr>
        <p:spPr>
          <a:xfrm>
            <a:off x="7540933" y="2994778"/>
            <a:ext cx="25678" cy="2286"/>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4" name="Google Shape;2454;p36"/>
          <p:cNvSpPr/>
          <p:nvPr/>
        </p:nvSpPr>
        <p:spPr>
          <a:xfrm>
            <a:off x="7460382" y="2979695"/>
            <a:ext cx="22644" cy="606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5" name="Google Shape;2455;p36"/>
          <p:cNvSpPr/>
          <p:nvPr/>
        </p:nvSpPr>
        <p:spPr>
          <a:xfrm>
            <a:off x="7635070" y="2996272"/>
            <a:ext cx="27920" cy="1539"/>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6" name="Google Shape;2456;p36"/>
          <p:cNvSpPr/>
          <p:nvPr/>
        </p:nvSpPr>
        <p:spPr>
          <a:xfrm>
            <a:off x="7571052" y="2997020"/>
            <a:ext cx="60324" cy="791"/>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ch nhỏ chị em 5 món ăn ngon, ăn đến đâu đưa cơm đến đấy | VOV.VN">
            <a:extLst>
              <a:ext uri="{FF2B5EF4-FFF2-40B4-BE49-F238E27FC236}">
                <a16:creationId xmlns:a16="http://schemas.microsoft.com/office/drawing/2014/main" id="{E68EA618-A729-F3E8-573A-9325F40E8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689" y="1211585"/>
            <a:ext cx="7175652" cy="47837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1928082" y="4296108"/>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18627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5 địa chỉ ăn vặt vỉa hè ngon nhất ở quận Hà Đông, Hà Nội – Phần 1 -  TopVN.vn">
            <a:extLst>
              <a:ext uri="{FF2B5EF4-FFF2-40B4-BE49-F238E27FC236}">
                <a16:creationId xmlns:a16="http://schemas.microsoft.com/office/drawing/2014/main" id="{3481C1CA-5DD1-AF0A-5947-A3640C4FB8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87" b="11694"/>
          <a:stretch/>
        </p:blipFill>
        <p:spPr bwMode="auto">
          <a:xfrm>
            <a:off x="2718126" y="832640"/>
            <a:ext cx="6494060" cy="5262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1920768" y="4279034"/>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361366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 Món ăn ngon: TRỨNG ĐÚC THỊT, CANH CẢI BÓ XÔI, Cách làm món CHẢ TRỨNG  CHIÊN đơn giản by Vanh Khuyen - YouTube">
            <a:extLst>
              <a:ext uri="{FF2B5EF4-FFF2-40B4-BE49-F238E27FC236}">
                <a16:creationId xmlns:a16="http://schemas.microsoft.com/office/drawing/2014/main" id="{199C2620-90AD-1E97-CD9A-2C1B75860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797" y="1118968"/>
            <a:ext cx="8011832" cy="45063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1932625" y="4329689"/>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19335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7040795" y="1169304"/>
            <a:ext cx="192832" cy="362188"/>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16804645" y="1317777"/>
            <a:ext cx="220753" cy="300867"/>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121598" tIns="121598" rIns="121598" bIns="121598" anchor="ctr" anchorCtr="0">
            <a:noAutofit/>
          </a:bodyPr>
          <a:lstStyle/>
          <a:p>
            <a:endParaRPr sz="2479"/>
          </a:p>
        </p:txBody>
      </p:sp>
      <p:sp>
        <p:nvSpPr>
          <p:cNvPr id="2284" name="Google Shape;2284;p31"/>
          <p:cNvSpPr/>
          <p:nvPr/>
        </p:nvSpPr>
        <p:spPr>
          <a:xfrm>
            <a:off x="16438027" y="3525849"/>
            <a:ext cx="155518" cy="71759"/>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285" name="Google Shape;2285;p31"/>
          <p:cNvSpPr txBox="1">
            <a:spLocks noGrp="1"/>
          </p:cNvSpPr>
          <p:nvPr>
            <p:ph type="ctrTitle"/>
          </p:nvPr>
        </p:nvSpPr>
        <p:spPr>
          <a:xfrm>
            <a:off x="889382" y="1559913"/>
            <a:ext cx="6242873" cy="2864097"/>
          </a:xfrm>
          <a:prstGeom prst="rect">
            <a:avLst/>
          </a:prstGeom>
        </p:spPr>
        <p:txBody>
          <a:bodyPr spcFirstLastPara="1" wrap="square" lIns="121598" tIns="121598" rIns="121598" bIns="121598" anchor="ctr" anchorCtr="0">
            <a:noAutofit/>
          </a:bodyPr>
          <a:lstStyle/>
          <a:p>
            <a:pPr>
              <a:lnSpc>
                <a:spcPts val="9097"/>
              </a:lnSpc>
            </a:pPr>
            <a:r>
              <a:rPr lang="en" sz="6000">
                <a:latin typeface="+mj-lt"/>
              </a:rPr>
              <a:t>Bài 6:</a:t>
            </a:r>
            <a:br>
              <a:rPr lang="en" sz="7581">
                <a:latin typeface="+mj-lt"/>
              </a:rPr>
            </a:br>
            <a:r>
              <a:rPr lang="en" sz="7581">
                <a:latin typeface="+mj-lt"/>
              </a:rPr>
              <a:t>TẬP NẤU ĂN</a:t>
            </a:r>
            <a:endParaRPr sz="7581">
              <a:latin typeface="+mj-lt"/>
            </a:endParaRPr>
          </a:p>
        </p:txBody>
      </p:sp>
      <p:sp>
        <p:nvSpPr>
          <p:cNvPr id="2286" name="Google Shape;2286;p31"/>
          <p:cNvSpPr txBox="1">
            <a:spLocks noGrp="1"/>
          </p:cNvSpPr>
          <p:nvPr>
            <p:ph type="subTitle" idx="1"/>
          </p:nvPr>
        </p:nvSpPr>
        <p:spPr>
          <a:xfrm>
            <a:off x="981292" y="4524040"/>
            <a:ext cx="5908147" cy="616471"/>
          </a:xfrm>
          <a:prstGeom prst="rect">
            <a:avLst/>
          </a:prstGeom>
        </p:spPr>
        <p:txBody>
          <a:bodyPr spcFirstLastPara="1" wrap="square" lIns="121598" tIns="121598" rIns="121598" bIns="121598" anchor="ctr" anchorCtr="0">
            <a:noAutofit/>
          </a:bodyPr>
          <a:lstStyle/>
          <a:p>
            <a:pPr marL="0" indent="0"/>
            <a:r>
              <a:rPr lang="en-US"/>
              <a:t>Trang 30</a:t>
            </a:r>
            <a:endParaRPr/>
          </a:p>
        </p:txBody>
      </p:sp>
      <p:cxnSp>
        <p:nvCxnSpPr>
          <p:cNvPr id="2287" name="Google Shape;2287;p31"/>
          <p:cNvCxnSpPr/>
          <p:nvPr/>
        </p:nvCxnSpPr>
        <p:spPr>
          <a:xfrm>
            <a:off x="1300500" y="4333779"/>
            <a:ext cx="5269731" cy="0"/>
          </a:xfrm>
          <a:prstGeom prst="straightConnector1">
            <a:avLst/>
          </a:prstGeom>
          <a:noFill/>
          <a:ln w="9525" cap="flat" cmpd="sng">
            <a:solidFill>
              <a:schemeClr val="dk1"/>
            </a:solidFill>
            <a:prstDash val="solid"/>
            <a:round/>
            <a:headEnd type="none" w="med" len="med"/>
            <a:tailEnd type="none" w="med" len="med"/>
          </a:ln>
        </p:spPr>
      </p:cxnSp>
      <p:grpSp>
        <p:nvGrpSpPr>
          <p:cNvPr id="2288" name="Google Shape;2288;p31"/>
          <p:cNvGrpSpPr/>
          <p:nvPr/>
        </p:nvGrpSpPr>
        <p:grpSpPr>
          <a:xfrm>
            <a:off x="7049194" y="1641183"/>
            <a:ext cx="4328618" cy="5250868"/>
            <a:chOff x="4151675" y="3786450"/>
            <a:chExt cx="1229325" cy="1491300"/>
          </a:xfrm>
        </p:grpSpPr>
        <p:sp>
          <p:nvSpPr>
            <p:cNvPr id="2289" name="Google Shape;2289;p31"/>
            <p:cNvSpPr/>
            <p:nvPr/>
          </p:nvSpPr>
          <p:spPr>
            <a:xfrm>
              <a:off x="4902700" y="4749400"/>
              <a:ext cx="402075" cy="152025"/>
            </a:xfrm>
            <a:custGeom>
              <a:avLst/>
              <a:gdLst/>
              <a:ahLst/>
              <a:cxnLst/>
              <a:rect l="l" t="t" r="r" b="b"/>
              <a:pathLst>
                <a:path w="16083" h="6081" extrusionOk="0">
                  <a:moveTo>
                    <a:pt x="14661" y="0"/>
                  </a:moveTo>
                  <a:lnTo>
                    <a:pt x="2655" y="411"/>
                  </a:lnTo>
                  <a:cubicBezTo>
                    <a:pt x="1165" y="428"/>
                    <a:pt x="1730" y="1387"/>
                    <a:pt x="1148" y="2758"/>
                  </a:cubicBezTo>
                  <a:cubicBezTo>
                    <a:pt x="0" y="5498"/>
                    <a:pt x="1593" y="6080"/>
                    <a:pt x="1593" y="6080"/>
                  </a:cubicBezTo>
                  <a:cubicBezTo>
                    <a:pt x="1593" y="6080"/>
                    <a:pt x="9917" y="5858"/>
                    <a:pt x="14198" y="5172"/>
                  </a:cubicBezTo>
                  <a:cubicBezTo>
                    <a:pt x="15363" y="5001"/>
                    <a:pt x="16082" y="3802"/>
                    <a:pt x="15671" y="2689"/>
                  </a:cubicBezTo>
                  <a:lnTo>
                    <a:pt x="14661" y="0"/>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4875300" y="4724975"/>
              <a:ext cx="191825" cy="191250"/>
            </a:xfrm>
            <a:custGeom>
              <a:avLst/>
              <a:gdLst/>
              <a:ahLst/>
              <a:cxnLst/>
              <a:rect l="l" t="t" r="r" b="b"/>
              <a:pathLst>
                <a:path w="7673" h="7650" extrusionOk="0">
                  <a:moveTo>
                    <a:pt x="599" y="1"/>
                  </a:moveTo>
                  <a:lnTo>
                    <a:pt x="0" y="7109"/>
                  </a:lnTo>
                  <a:cubicBezTo>
                    <a:pt x="0" y="7109"/>
                    <a:pt x="5021" y="7650"/>
                    <a:pt x="6377" y="7650"/>
                  </a:cubicBezTo>
                  <a:cubicBezTo>
                    <a:pt x="6546" y="7650"/>
                    <a:pt x="6659" y="7641"/>
                    <a:pt x="6697" y="7622"/>
                  </a:cubicBezTo>
                  <a:cubicBezTo>
                    <a:pt x="7056" y="7400"/>
                    <a:pt x="7382" y="7126"/>
                    <a:pt x="7673" y="6835"/>
                  </a:cubicBezTo>
                  <a:lnTo>
                    <a:pt x="7673" y="6835"/>
                  </a:lnTo>
                  <a:lnTo>
                    <a:pt x="6662" y="6920"/>
                  </a:lnTo>
                  <a:lnTo>
                    <a:pt x="6954" y="857"/>
                  </a:lnTo>
                  <a:lnTo>
                    <a:pt x="599" y="1"/>
                  </a:ln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173300" y="4647900"/>
              <a:ext cx="150300" cy="215875"/>
            </a:xfrm>
            <a:custGeom>
              <a:avLst/>
              <a:gdLst/>
              <a:ahLst/>
              <a:cxnLst/>
              <a:rect l="l" t="t" r="r" b="b"/>
              <a:pathLst>
                <a:path w="6012" h="8635" extrusionOk="0">
                  <a:moveTo>
                    <a:pt x="2878" y="1"/>
                  </a:moveTo>
                  <a:lnTo>
                    <a:pt x="0" y="7999"/>
                  </a:lnTo>
                  <a:lnTo>
                    <a:pt x="3477" y="8616"/>
                  </a:lnTo>
                  <a:cubicBezTo>
                    <a:pt x="3550" y="8628"/>
                    <a:pt x="3622" y="8634"/>
                    <a:pt x="3693" y="8634"/>
                  </a:cubicBezTo>
                  <a:cubicBezTo>
                    <a:pt x="4311" y="8634"/>
                    <a:pt x="4858" y="8182"/>
                    <a:pt x="4950" y="7537"/>
                  </a:cubicBezTo>
                  <a:cubicBezTo>
                    <a:pt x="5378" y="4043"/>
                    <a:pt x="6012" y="104"/>
                    <a:pt x="6012" y="104"/>
                  </a:cubicBezTo>
                  <a:lnTo>
                    <a:pt x="2878" y="1"/>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217100" y="4587550"/>
              <a:ext cx="138200" cy="113300"/>
            </a:xfrm>
            <a:custGeom>
              <a:avLst/>
              <a:gdLst/>
              <a:ahLst/>
              <a:cxnLst/>
              <a:rect l="l" t="t" r="r" b="b"/>
              <a:pathLst>
                <a:path w="5528" h="4532" extrusionOk="0">
                  <a:moveTo>
                    <a:pt x="2485" y="0"/>
                  </a:moveTo>
                  <a:cubicBezTo>
                    <a:pt x="1561" y="0"/>
                    <a:pt x="772" y="684"/>
                    <a:pt x="646" y="1627"/>
                  </a:cubicBezTo>
                  <a:cubicBezTo>
                    <a:pt x="1" y="3047"/>
                    <a:pt x="1792" y="4532"/>
                    <a:pt x="3326" y="4532"/>
                  </a:cubicBezTo>
                  <a:cubicBezTo>
                    <a:pt x="4030" y="4532"/>
                    <a:pt x="4679" y="4219"/>
                    <a:pt x="5014" y="3443"/>
                  </a:cubicBezTo>
                  <a:cubicBezTo>
                    <a:pt x="5202" y="3049"/>
                    <a:pt x="5322" y="2655"/>
                    <a:pt x="5408" y="2244"/>
                  </a:cubicBezTo>
                  <a:cubicBezTo>
                    <a:pt x="5527" y="1216"/>
                    <a:pt x="4808" y="291"/>
                    <a:pt x="3798" y="154"/>
                  </a:cubicBezTo>
                  <a:lnTo>
                    <a:pt x="2736" y="17"/>
                  </a:lnTo>
                  <a:cubicBezTo>
                    <a:pt x="2651" y="6"/>
                    <a:pt x="2568" y="0"/>
                    <a:pt x="2485"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230250" y="4542625"/>
              <a:ext cx="45825" cy="76625"/>
            </a:xfrm>
            <a:custGeom>
              <a:avLst/>
              <a:gdLst/>
              <a:ahLst/>
              <a:cxnLst/>
              <a:rect l="l" t="t" r="r" b="b"/>
              <a:pathLst>
                <a:path w="1833" h="3065" extrusionOk="0">
                  <a:moveTo>
                    <a:pt x="1214" y="0"/>
                  </a:moveTo>
                  <a:cubicBezTo>
                    <a:pt x="793" y="0"/>
                    <a:pt x="135" y="1020"/>
                    <a:pt x="35" y="1797"/>
                  </a:cubicBezTo>
                  <a:cubicBezTo>
                    <a:pt x="0" y="2225"/>
                    <a:pt x="69" y="2653"/>
                    <a:pt x="206" y="3064"/>
                  </a:cubicBezTo>
                  <a:lnTo>
                    <a:pt x="1833" y="2996"/>
                  </a:lnTo>
                  <a:cubicBezTo>
                    <a:pt x="1833" y="2396"/>
                    <a:pt x="1679" y="1797"/>
                    <a:pt x="1370" y="1283"/>
                  </a:cubicBezTo>
                  <a:cubicBezTo>
                    <a:pt x="1370" y="1283"/>
                    <a:pt x="1593" y="358"/>
                    <a:pt x="1422" y="119"/>
                  </a:cubicBezTo>
                  <a:cubicBezTo>
                    <a:pt x="1365" y="37"/>
                    <a:pt x="1293" y="0"/>
                    <a:pt x="1214" y="0"/>
                  </a:cubicBezTo>
                  <a:close/>
                </a:path>
              </a:pathLst>
            </a:custGeom>
            <a:solidFill>
              <a:srgbClr val="D6806D"/>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4508775" y="4670600"/>
              <a:ext cx="462025" cy="432500"/>
            </a:xfrm>
            <a:custGeom>
              <a:avLst/>
              <a:gdLst/>
              <a:ahLst/>
              <a:cxnLst/>
              <a:rect l="l" t="t" r="r" b="b"/>
              <a:pathLst>
                <a:path w="18481" h="17300" extrusionOk="0">
                  <a:moveTo>
                    <a:pt x="10467" y="598"/>
                  </a:moveTo>
                  <a:cubicBezTo>
                    <a:pt x="10567" y="638"/>
                    <a:pt x="10651" y="672"/>
                    <a:pt x="10647" y="672"/>
                  </a:cubicBezTo>
                  <a:cubicBezTo>
                    <a:pt x="10646" y="672"/>
                    <a:pt x="10643" y="671"/>
                    <a:pt x="10636" y="669"/>
                  </a:cubicBezTo>
                  <a:cubicBezTo>
                    <a:pt x="10580" y="645"/>
                    <a:pt x="10524" y="621"/>
                    <a:pt x="10467" y="598"/>
                  </a:cubicBezTo>
                  <a:close/>
                  <a:moveTo>
                    <a:pt x="7638" y="1"/>
                  </a:moveTo>
                  <a:cubicBezTo>
                    <a:pt x="7368" y="1"/>
                    <a:pt x="7114" y="23"/>
                    <a:pt x="6885" y="69"/>
                  </a:cubicBezTo>
                  <a:cubicBezTo>
                    <a:pt x="4762" y="292"/>
                    <a:pt x="3837" y="1388"/>
                    <a:pt x="3785" y="1594"/>
                  </a:cubicBezTo>
                  <a:cubicBezTo>
                    <a:pt x="1439" y="10979"/>
                    <a:pt x="0" y="13206"/>
                    <a:pt x="1644" y="14661"/>
                  </a:cubicBezTo>
                  <a:cubicBezTo>
                    <a:pt x="6714" y="16905"/>
                    <a:pt x="11749" y="17265"/>
                    <a:pt x="14661" y="17299"/>
                  </a:cubicBezTo>
                  <a:cubicBezTo>
                    <a:pt x="18480" y="13531"/>
                    <a:pt x="16322" y="2655"/>
                    <a:pt x="16305" y="2621"/>
                  </a:cubicBezTo>
                  <a:cubicBezTo>
                    <a:pt x="15243" y="943"/>
                    <a:pt x="13462" y="874"/>
                    <a:pt x="10157" y="463"/>
                  </a:cubicBezTo>
                  <a:cubicBezTo>
                    <a:pt x="10154" y="463"/>
                    <a:pt x="10152" y="462"/>
                    <a:pt x="10151" y="462"/>
                  </a:cubicBezTo>
                  <a:cubicBezTo>
                    <a:pt x="10131" y="462"/>
                    <a:pt x="10294" y="528"/>
                    <a:pt x="10438" y="586"/>
                  </a:cubicBezTo>
                  <a:lnTo>
                    <a:pt x="10438" y="586"/>
                  </a:lnTo>
                  <a:cubicBezTo>
                    <a:pt x="9530" y="224"/>
                    <a:pt x="8500" y="1"/>
                    <a:pt x="763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4448400" y="4662900"/>
              <a:ext cx="481300" cy="614850"/>
            </a:xfrm>
            <a:custGeom>
              <a:avLst/>
              <a:gdLst/>
              <a:ahLst/>
              <a:cxnLst/>
              <a:rect l="l" t="t" r="r" b="b"/>
              <a:pathLst>
                <a:path w="19252" h="24594" extrusionOk="0">
                  <a:moveTo>
                    <a:pt x="7930" y="0"/>
                  </a:moveTo>
                  <a:cubicBezTo>
                    <a:pt x="7434" y="6355"/>
                    <a:pt x="4179" y="9181"/>
                    <a:pt x="4179" y="9181"/>
                  </a:cubicBezTo>
                  <a:lnTo>
                    <a:pt x="0" y="24235"/>
                  </a:lnTo>
                  <a:lnTo>
                    <a:pt x="18535" y="24286"/>
                  </a:lnTo>
                  <a:lnTo>
                    <a:pt x="18535" y="24286"/>
                  </a:lnTo>
                  <a:cubicBezTo>
                    <a:pt x="18771" y="22657"/>
                    <a:pt x="19251" y="13428"/>
                    <a:pt x="19251" y="13428"/>
                  </a:cubicBezTo>
                  <a:cubicBezTo>
                    <a:pt x="16237" y="11904"/>
                    <a:pt x="17042" y="1234"/>
                    <a:pt x="17042" y="1234"/>
                  </a:cubicBezTo>
                  <a:lnTo>
                    <a:pt x="16117" y="942"/>
                  </a:lnTo>
                  <a:cubicBezTo>
                    <a:pt x="16117" y="942"/>
                    <a:pt x="15295" y="5961"/>
                    <a:pt x="15021" y="6697"/>
                  </a:cubicBezTo>
                  <a:cubicBezTo>
                    <a:pt x="14940" y="6906"/>
                    <a:pt x="14433" y="6989"/>
                    <a:pt x="13741" y="6989"/>
                  </a:cubicBezTo>
                  <a:cubicBezTo>
                    <a:pt x="11943" y="6989"/>
                    <a:pt x="8890" y="6432"/>
                    <a:pt x="8804" y="6098"/>
                  </a:cubicBezTo>
                  <a:cubicBezTo>
                    <a:pt x="8701" y="5652"/>
                    <a:pt x="9694" y="35"/>
                    <a:pt x="9694" y="35"/>
                  </a:cubicBezTo>
                  <a:lnTo>
                    <a:pt x="7930" y="0"/>
                  </a:lnTo>
                  <a:close/>
                  <a:moveTo>
                    <a:pt x="18535" y="24286"/>
                  </a:moveTo>
                  <a:lnTo>
                    <a:pt x="18535" y="24286"/>
                  </a:lnTo>
                  <a:cubicBezTo>
                    <a:pt x="18515" y="24424"/>
                    <a:pt x="18496" y="24508"/>
                    <a:pt x="18480" y="24526"/>
                  </a:cubicBezTo>
                  <a:cubicBezTo>
                    <a:pt x="18439" y="24574"/>
                    <a:pt x="18424" y="24594"/>
                    <a:pt x="18425" y="24594"/>
                  </a:cubicBezTo>
                  <a:cubicBezTo>
                    <a:pt x="18429" y="24594"/>
                    <a:pt x="18703" y="24287"/>
                    <a:pt x="18703" y="24287"/>
                  </a:cubicBezTo>
                  <a:lnTo>
                    <a:pt x="18535" y="24286"/>
                  </a:ln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2296" name="Google Shape;2296;p31"/>
            <p:cNvSpPr/>
            <p:nvPr/>
          </p:nvSpPr>
          <p:spPr>
            <a:xfrm>
              <a:off x="4559725" y="5017000"/>
              <a:ext cx="299325" cy="196500"/>
            </a:xfrm>
            <a:custGeom>
              <a:avLst/>
              <a:gdLst/>
              <a:ahLst/>
              <a:cxnLst/>
              <a:rect l="l" t="t" r="r" b="b"/>
              <a:pathLst>
                <a:path w="11973" h="7860" extrusionOk="0">
                  <a:moveTo>
                    <a:pt x="1165" y="1"/>
                  </a:moveTo>
                  <a:lnTo>
                    <a:pt x="1165" y="1"/>
                  </a:lnTo>
                  <a:cubicBezTo>
                    <a:pt x="1165" y="1"/>
                    <a:pt x="0" y="4265"/>
                    <a:pt x="1456" y="6098"/>
                  </a:cubicBezTo>
                  <a:cubicBezTo>
                    <a:pt x="2361" y="7237"/>
                    <a:pt x="4549" y="7860"/>
                    <a:pt x="6590" y="7860"/>
                  </a:cubicBezTo>
                  <a:cubicBezTo>
                    <a:pt x="7833" y="7860"/>
                    <a:pt x="9021" y="7629"/>
                    <a:pt x="9831" y="7143"/>
                  </a:cubicBezTo>
                  <a:cubicBezTo>
                    <a:pt x="11972" y="5841"/>
                    <a:pt x="11253" y="429"/>
                    <a:pt x="11253" y="429"/>
                  </a:cubicBezTo>
                  <a:lnTo>
                    <a:pt x="1165" y="1"/>
                  </a:ln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97" name="Google Shape;2297;p31"/>
            <p:cNvSpPr/>
            <p:nvPr/>
          </p:nvSpPr>
          <p:spPr>
            <a:xfrm>
              <a:off x="4717300" y="4672325"/>
              <a:ext cx="104925" cy="65475"/>
            </a:xfrm>
            <a:custGeom>
              <a:avLst/>
              <a:gdLst/>
              <a:ahLst/>
              <a:cxnLst/>
              <a:rect l="l" t="t" r="r" b="b"/>
              <a:pathLst>
                <a:path w="4197" h="2619" extrusionOk="0">
                  <a:moveTo>
                    <a:pt x="69" y="0"/>
                  </a:moveTo>
                  <a:lnTo>
                    <a:pt x="69" y="0"/>
                  </a:lnTo>
                  <a:cubicBezTo>
                    <a:pt x="0" y="771"/>
                    <a:pt x="86" y="2004"/>
                    <a:pt x="1028" y="2449"/>
                  </a:cubicBezTo>
                  <a:cubicBezTo>
                    <a:pt x="1270" y="2566"/>
                    <a:pt x="1512" y="2618"/>
                    <a:pt x="1749" y="2618"/>
                  </a:cubicBezTo>
                  <a:cubicBezTo>
                    <a:pt x="2736" y="2618"/>
                    <a:pt x="3644" y="1710"/>
                    <a:pt x="4196" y="702"/>
                  </a:cubicBezTo>
                  <a:cubicBezTo>
                    <a:pt x="3511" y="600"/>
                    <a:pt x="2723" y="514"/>
                    <a:pt x="1816" y="394"/>
                  </a:cubicBezTo>
                  <a:cubicBezTo>
                    <a:pt x="1733" y="394"/>
                    <a:pt x="2353" y="618"/>
                    <a:pt x="2319" y="618"/>
                  </a:cubicBezTo>
                  <a:cubicBezTo>
                    <a:pt x="2317" y="618"/>
                    <a:pt x="2315" y="617"/>
                    <a:pt x="2312" y="617"/>
                  </a:cubicBezTo>
                  <a:cubicBezTo>
                    <a:pt x="1593" y="308"/>
                    <a:pt x="839" y="103"/>
                    <a:pt x="69"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4729700" y="4642775"/>
              <a:ext cx="50550" cy="48400"/>
            </a:xfrm>
            <a:custGeom>
              <a:avLst/>
              <a:gdLst/>
              <a:ahLst/>
              <a:cxnLst/>
              <a:rect l="l" t="t" r="r" b="b"/>
              <a:pathLst>
                <a:path w="2022" h="1936" extrusionOk="0">
                  <a:moveTo>
                    <a:pt x="223" y="0"/>
                  </a:moveTo>
                  <a:lnTo>
                    <a:pt x="1" y="1936"/>
                  </a:lnTo>
                  <a:lnTo>
                    <a:pt x="2022" y="1919"/>
                  </a:lnTo>
                  <a:lnTo>
                    <a:pt x="1988" y="0"/>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4734000" y="4642775"/>
              <a:ext cx="45825" cy="13725"/>
            </a:xfrm>
            <a:custGeom>
              <a:avLst/>
              <a:gdLst/>
              <a:ahLst/>
              <a:cxnLst/>
              <a:rect l="l" t="t" r="r" b="b"/>
              <a:pathLst>
                <a:path w="1833" h="549" extrusionOk="0">
                  <a:moveTo>
                    <a:pt x="51" y="0"/>
                  </a:moveTo>
                  <a:lnTo>
                    <a:pt x="0" y="548"/>
                  </a:lnTo>
                  <a:lnTo>
                    <a:pt x="1833" y="429"/>
                  </a:lnTo>
                  <a:lnTo>
                    <a:pt x="1816" y="0"/>
                  </a:lnTo>
                  <a:close/>
                </a:path>
              </a:pathLst>
            </a:custGeom>
            <a:solidFill>
              <a:srgbClr val="B53F28"/>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4391275" y="4042450"/>
              <a:ext cx="932775" cy="632900"/>
            </a:xfrm>
            <a:custGeom>
              <a:avLst/>
              <a:gdLst/>
              <a:ahLst/>
              <a:cxnLst/>
              <a:rect l="l" t="t" r="r" b="b"/>
              <a:pathLst>
                <a:path w="37311" h="25316" extrusionOk="0">
                  <a:moveTo>
                    <a:pt x="19394" y="1"/>
                  </a:moveTo>
                  <a:cubicBezTo>
                    <a:pt x="10885" y="1"/>
                    <a:pt x="0" y="19444"/>
                    <a:pt x="1069" y="20776"/>
                  </a:cubicBezTo>
                  <a:cubicBezTo>
                    <a:pt x="2183" y="22164"/>
                    <a:pt x="25612" y="24938"/>
                    <a:pt x="25612" y="24938"/>
                  </a:cubicBezTo>
                  <a:cubicBezTo>
                    <a:pt x="25612" y="24938"/>
                    <a:pt x="26452" y="23089"/>
                    <a:pt x="26828" y="22352"/>
                  </a:cubicBezTo>
                  <a:cubicBezTo>
                    <a:pt x="26863" y="22281"/>
                    <a:pt x="26893" y="22248"/>
                    <a:pt x="26919" y="22248"/>
                  </a:cubicBezTo>
                  <a:cubicBezTo>
                    <a:pt x="27156" y="22248"/>
                    <a:pt x="27017" y="25041"/>
                    <a:pt x="27017" y="25041"/>
                  </a:cubicBezTo>
                  <a:lnTo>
                    <a:pt x="29980" y="25041"/>
                  </a:lnTo>
                  <a:cubicBezTo>
                    <a:pt x="29980" y="25041"/>
                    <a:pt x="30631" y="22712"/>
                    <a:pt x="31007" y="22249"/>
                  </a:cubicBezTo>
                  <a:cubicBezTo>
                    <a:pt x="31031" y="22219"/>
                    <a:pt x="31051" y="22205"/>
                    <a:pt x="31069" y="22205"/>
                  </a:cubicBezTo>
                  <a:cubicBezTo>
                    <a:pt x="31322" y="22205"/>
                    <a:pt x="31007" y="25127"/>
                    <a:pt x="31007" y="25127"/>
                  </a:cubicBezTo>
                  <a:lnTo>
                    <a:pt x="34056" y="25315"/>
                  </a:lnTo>
                  <a:cubicBezTo>
                    <a:pt x="34056" y="25315"/>
                    <a:pt x="35546" y="23551"/>
                    <a:pt x="35426" y="21804"/>
                  </a:cubicBezTo>
                  <a:cubicBezTo>
                    <a:pt x="35306" y="20057"/>
                    <a:pt x="34433" y="20588"/>
                    <a:pt x="34056" y="19475"/>
                  </a:cubicBezTo>
                  <a:cubicBezTo>
                    <a:pt x="33679" y="18361"/>
                    <a:pt x="36745" y="16135"/>
                    <a:pt x="37019" y="14011"/>
                  </a:cubicBezTo>
                  <a:cubicBezTo>
                    <a:pt x="37310" y="11870"/>
                    <a:pt x="34159" y="9473"/>
                    <a:pt x="34159" y="9473"/>
                  </a:cubicBezTo>
                  <a:cubicBezTo>
                    <a:pt x="34159" y="9473"/>
                    <a:pt x="29055" y="1868"/>
                    <a:pt x="20440" y="104"/>
                  </a:cubicBezTo>
                  <a:cubicBezTo>
                    <a:pt x="20096" y="34"/>
                    <a:pt x="19747" y="1"/>
                    <a:pt x="193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4982750" y="4356425"/>
              <a:ext cx="221825" cy="212375"/>
            </a:xfrm>
            <a:custGeom>
              <a:avLst/>
              <a:gdLst/>
              <a:ahLst/>
              <a:cxnLst/>
              <a:rect l="l" t="t" r="r" b="b"/>
              <a:pathLst>
                <a:path w="8873" h="8495" extrusionOk="0">
                  <a:moveTo>
                    <a:pt x="4684" y="1"/>
                  </a:moveTo>
                  <a:cubicBezTo>
                    <a:pt x="3055" y="1"/>
                    <a:pt x="1480" y="1115"/>
                    <a:pt x="823" y="2908"/>
                  </a:cubicBezTo>
                  <a:cubicBezTo>
                    <a:pt x="1" y="5117"/>
                    <a:pt x="960" y="7532"/>
                    <a:pt x="2947" y="8269"/>
                  </a:cubicBezTo>
                  <a:cubicBezTo>
                    <a:pt x="3353" y="8422"/>
                    <a:pt x="3770" y="8494"/>
                    <a:pt x="4185" y="8494"/>
                  </a:cubicBezTo>
                  <a:cubicBezTo>
                    <a:pt x="5814" y="8494"/>
                    <a:pt x="7395" y="7372"/>
                    <a:pt x="8051" y="5597"/>
                  </a:cubicBezTo>
                  <a:cubicBezTo>
                    <a:pt x="8873" y="3370"/>
                    <a:pt x="7914" y="973"/>
                    <a:pt x="5910" y="219"/>
                  </a:cubicBezTo>
                  <a:cubicBezTo>
                    <a:pt x="5507" y="71"/>
                    <a:pt x="5094" y="1"/>
                    <a:pt x="468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5032850" y="4400725"/>
              <a:ext cx="130625" cy="125325"/>
            </a:xfrm>
            <a:custGeom>
              <a:avLst/>
              <a:gdLst/>
              <a:ahLst/>
              <a:cxnLst/>
              <a:rect l="l" t="t" r="r" b="b"/>
              <a:pathLst>
                <a:path w="5225" h="5013" extrusionOk="0">
                  <a:moveTo>
                    <a:pt x="2780" y="0"/>
                  </a:moveTo>
                  <a:cubicBezTo>
                    <a:pt x="1811" y="0"/>
                    <a:pt x="868" y="661"/>
                    <a:pt x="497" y="1718"/>
                  </a:cubicBezTo>
                  <a:cubicBezTo>
                    <a:pt x="1" y="3020"/>
                    <a:pt x="566" y="4442"/>
                    <a:pt x="1748" y="4887"/>
                  </a:cubicBezTo>
                  <a:cubicBezTo>
                    <a:pt x="1982" y="4972"/>
                    <a:pt x="2223" y="5012"/>
                    <a:pt x="2462" y="5012"/>
                  </a:cubicBezTo>
                  <a:cubicBezTo>
                    <a:pt x="3426" y="5012"/>
                    <a:pt x="4361" y="4354"/>
                    <a:pt x="4745" y="3311"/>
                  </a:cubicBezTo>
                  <a:cubicBezTo>
                    <a:pt x="5225" y="1992"/>
                    <a:pt x="4659" y="571"/>
                    <a:pt x="3495" y="126"/>
                  </a:cubicBezTo>
                  <a:cubicBezTo>
                    <a:pt x="3260" y="41"/>
                    <a:pt x="3019" y="0"/>
                    <a:pt x="2780" y="0"/>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03" name="Google Shape;2303;p31"/>
            <p:cNvSpPr/>
            <p:nvPr/>
          </p:nvSpPr>
          <p:spPr>
            <a:xfrm>
              <a:off x="4386300" y="4177700"/>
              <a:ext cx="221825" cy="212550"/>
            </a:xfrm>
            <a:custGeom>
              <a:avLst/>
              <a:gdLst/>
              <a:ahLst/>
              <a:cxnLst/>
              <a:rect l="l" t="t" r="r" b="b"/>
              <a:pathLst>
                <a:path w="8873" h="8502" extrusionOk="0">
                  <a:moveTo>
                    <a:pt x="4689" y="1"/>
                  </a:moveTo>
                  <a:cubicBezTo>
                    <a:pt x="3059" y="1"/>
                    <a:pt x="1479" y="1123"/>
                    <a:pt x="823" y="2898"/>
                  </a:cubicBezTo>
                  <a:cubicBezTo>
                    <a:pt x="1" y="5124"/>
                    <a:pt x="960" y="7539"/>
                    <a:pt x="2947" y="8276"/>
                  </a:cubicBezTo>
                  <a:cubicBezTo>
                    <a:pt x="3353" y="8429"/>
                    <a:pt x="3771" y="8501"/>
                    <a:pt x="4185" y="8501"/>
                  </a:cubicBezTo>
                  <a:cubicBezTo>
                    <a:pt x="5814" y="8501"/>
                    <a:pt x="7395" y="7379"/>
                    <a:pt x="8051" y="5604"/>
                  </a:cubicBezTo>
                  <a:cubicBezTo>
                    <a:pt x="8873" y="3377"/>
                    <a:pt x="7914" y="963"/>
                    <a:pt x="5927" y="226"/>
                  </a:cubicBezTo>
                  <a:cubicBezTo>
                    <a:pt x="5521" y="73"/>
                    <a:pt x="5103" y="1"/>
                    <a:pt x="4689" y="1"/>
                  </a:cubicBezTo>
                  <a:close/>
                </a:path>
              </a:pathLst>
            </a:custGeom>
            <a:solidFill>
              <a:srgbClr val="D6806D"/>
            </a:solidFill>
            <a:ln>
              <a:noFill/>
            </a:ln>
          </p:spPr>
          <p:txBody>
            <a:bodyPr spcFirstLastPara="1" wrap="square" lIns="121598" tIns="121598" rIns="121598" bIns="121598" anchor="ctr" anchorCtr="0">
              <a:noAutofit/>
            </a:bodyPr>
            <a:lstStyle/>
            <a:p>
              <a:endParaRPr sz="2479"/>
            </a:p>
          </p:txBody>
        </p:sp>
        <p:sp>
          <p:nvSpPr>
            <p:cNvPr id="2304" name="Google Shape;2304;p31"/>
            <p:cNvSpPr/>
            <p:nvPr/>
          </p:nvSpPr>
          <p:spPr>
            <a:xfrm>
              <a:off x="4436400" y="4222550"/>
              <a:ext cx="130625" cy="124950"/>
            </a:xfrm>
            <a:custGeom>
              <a:avLst/>
              <a:gdLst/>
              <a:ahLst/>
              <a:cxnLst/>
              <a:rect l="l" t="t" r="r" b="b"/>
              <a:pathLst>
                <a:path w="5225" h="4998" extrusionOk="0">
                  <a:moveTo>
                    <a:pt x="2770" y="0"/>
                  </a:moveTo>
                  <a:cubicBezTo>
                    <a:pt x="1804" y="0"/>
                    <a:pt x="864" y="650"/>
                    <a:pt x="480" y="1703"/>
                  </a:cubicBezTo>
                  <a:cubicBezTo>
                    <a:pt x="1" y="3005"/>
                    <a:pt x="566" y="4427"/>
                    <a:pt x="1748" y="4872"/>
                  </a:cubicBezTo>
                  <a:cubicBezTo>
                    <a:pt x="1979" y="4957"/>
                    <a:pt x="2218" y="4997"/>
                    <a:pt x="2456" y="4997"/>
                  </a:cubicBezTo>
                  <a:cubicBezTo>
                    <a:pt x="3416" y="4997"/>
                    <a:pt x="4361" y="4339"/>
                    <a:pt x="4745" y="3296"/>
                  </a:cubicBezTo>
                  <a:cubicBezTo>
                    <a:pt x="5225" y="1977"/>
                    <a:pt x="4677" y="556"/>
                    <a:pt x="3495" y="128"/>
                  </a:cubicBezTo>
                  <a:cubicBezTo>
                    <a:pt x="3257" y="42"/>
                    <a:pt x="3013" y="0"/>
                    <a:pt x="2770" y="0"/>
                  </a:cubicBezTo>
                  <a:close/>
                </a:path>
              </a:pathLst>
            </a:custGeom>
            <a:solidFill>
              <a:srgbClr val="B53F28"/>
            </a:solidFill>
            <a:ln>
              <a:noFill/>
            </a:ln>
          </p:spPr>
          <p:txBody>
            <a:bodyPr spcFirstLastPara="1" wrap="square" lIns="121598" tIns="121598" rIns="121598" bIns="121598" anchor="ctr" anchorCtr="0">
              <a:noAutofit/>
            </a:bodyPr>
            <a:lstStyle/>
            <a:p>
              <a:endParaRPr sz="2479"/>
            </a:p>
          </p:txBody>
        </p:sp>
        <p:sp>
          <p:nvSpPr>
            <p:cNvPr id="2305" name="Google Shape;2305;p31"/>
            <p:cNvSpPr/>
            <p:nvPr/>
          </p:nvSpPr>
          <p:spPr>
            <a:xfrm>
              <a:off x="4397875" y="4039725"/>
              <a:ext cx="731775" cy="635050"/>
            </a:xfrm>
            <a:custGeom>
              <a:avLst/>
              <a:gdLst/>
              <a:ahLst/>
              <a:cxnLst/>
              <a:rect l="l" t="t" r="r" b="b"/>
              <a:pathLst>
                <a:path w="29271" h="25402" extrusionOk="0">
                  <a:moveTo>
                    <a:pt x="12174" y="1"/>
                  </a:moveTo>
                  <a:cubicBezTo>
                    <a:pt x="8543" y="1"/>
                    <a:pt x="5391" y="2020"/>
                    <a:pt x="3700" y="8931"/>
                  </a:cubicBezTo>
                  <a:lnTo>
                    <a:pt x="3203" y="10592"/>
                  </a:lnTo>
                  <a:cubicBezTo>
                    <a:pt x="0" y="18625"/>
                    <a:pt x="4573" y="21964"/>
                    <a:pt x="10020" y="23626"/>
                  </a:cubicBezTo>
                  <a:lnTo>
                    <a:pt x="14233" y="24910"/>
                  </a:lnTo>
                  <a:cubicBezTo>
                    <a:pt x="15327" y="25238"/>
                    <a:pt x="16506" y="25401"/>
                    <a:pt x="17691" y="25401"/>
                  </a:cubicBezTo>
                  <a:cubicBezTo>
                    <a:pt x="22384" y="25401"/>
                    <a:pt x="27164" y="22842"/>
                    <a:pt x="27095" y="17837"/>
                  </a:cubicBezTo>
                  <a:lnTo>
                    <a:pt x="27592" y="16175"/>
                  </a:lnTo>
                  <a:cubicBezTo>
                    <a:pt x="29270" y="10643"/>
                    <a:pt x="28654" y="4049"/>
                    <a:pt x="21906" y="2748"/>
                  </a:cubicBezTo>
                  <a:lnTo>
                    <a:pt x="16785" y="812"/>
                  </a:lnTo>
                  <a:cubicBezTo>
                    <a:pt x="15213" y="336"/>
                    <a:pt x="13653" y="1"/>
                    <a:pt x="1217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06" name="Google Shape;2306;p31"/>
            <p:cNvSpPr/>
            <p:nvPr/>
          </p:nvSpPr>
          <p:spPr>
            <a:xfrm>
              <a:off x="4724575" y="4442125"/>
              <a:ext cx="80450" cy="26850"/>
            </a:xfrm>
            <a:custGeom>
              <a:avLst/>
              <a:gdLst/>
              <a:ahLst/>
              <a:cxnLst/>
              <a:rect l="l" t="t" r="r" b="b"/>
              <a:pathLst>
                <a:path w="3218" h="1074" extrusionOk="0">
                  <a:moveTo>
                    <a:pt x="2651" y="1"/>
                  </a:moveTo>
                  <a:cubicBezTo>
                    <a:pt x="2596" y="1"/>
                    <a:pt x="2540" y="9"/>
                    <a:pt x="2484" y="28"/>
                  </a:cubicBezTo>
                  <a:cubicBezTo>
                    <a:pt x="2330" y="79"/>
                    <a:pt x="2330" y="285"/>
                    <a:pt x="2484" y="336"/>
                  </a:cubicBezTo>
                  <a:cubicBezTo>
                    <a:pt x="2535" y="353"/>
                    <a:pt x="2582" y="376"/>
                    <a:pt x="2628" y="401"/>
                  </a:cubicBezTo>
                  <a:lnTo>
                    <a:pt x="2628" y="401"/>
                  </a:lnTo>
                  <a:cubicBezTo>
                    <a:pt x="2042" y="747"/>
                    <a:pt x="1331" y="875"/>
                    <a:pt x="649" y="875"/>
                  </a:cubicBezTo>
                  <a:cubicBezTo>
                    <a:pt x="470" y="875"/>
                    <a:pt x="293" y="866"/>
                    <a:pt x="120" y="850"/>
                  </a:cubicBezTo>
                  <a:cubicBezTo>
                    <a:pt x="0" y="850"/>
                    <a:pt x="0" y="1021"/>
                    <a:pt x="120" y="1039"/>
                  </a:cubicBezTo>
                  <a:cubicBezTo>
                    <a:pt x="337" y="1061"/>
                    <a:pt x="551" y="1074"/>
                    <a:pt x="764" y="1074"/>
                  </a:cubicBezTo>
                  <a:cubicBezTo>
                    <a:pt x="1039" y="1074"/>
                    <a:pt x="1313" y="1053"/>
                    <a:pt x="1593" y="1004"/>
                  </a:cubicBezTo>
                  <a:cubicBezTo>
                    <a:pt x="2035" y="910"/>
                    <a:pt x="2476" y="772"/>
                    <a:pt x="2891" y="590"/>
                  </a:cubicBezTo>
                  <a:lnTo>
                    <a:pt x="2891" y="590"/>
                  </a:lnTo>
                  <a:cubicBezTo>
                    <a:pt x="2902" y="657"/>
                    <a:pt x="2982" y="696"/>
                    <a:pt x="3059" y="696"/>
                  </a:cubicBezTo>
                  <a:cubicBezTo>
                    <a:pt x="3133" y="696"/>
                    <a:pt x="3203" y="659"/>
                    <a:pt x="3203" y="576"/>
                  </a:cubicBezTo>
                  <a:cubicBezTo>
                    <a:pt x="3218" y="258"/>
                    <a:pt x="2951" y="1"/>
                    <a:pt x="26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7" name="Google Shape;2307;p31"/>
            <p:cNvSpPr/>
            <p:nvPr/>
          </p:nvSpPr>
          <p:spPr>
            <a:xfrm>
              <a:off x="4608525" y="4257450"/>
              <a:ext cx="133200" cy="156175"/>
            </a:xfrm>
            <a:custGeom>
              <a:avLst/>
              <a:gdLst/>
              <a:ahLst/>
              <a:cxnLst/>
              <a:rect l="l" t="t" r="r" b="b"/>
              <a:pathLst>
                <a:path w="5328" h="6247" extrusionOk="0">
                  <a:moveTo>
                    <a:pt x="2768" y="0"/>
                  </a:moveTo>
                  <a:cubicBezTo>
                    <a:pt x="1532" y="0"/>
                    <a:pt x="471" y="933"/>
                    <a:pt x="343" y="2191"/>
                  </a:cubicBezTo>
                  <a:lnTo>
                    <a:pt x="189" y="3493"/>
                  </a:lnTo>
                  <a:cubicBezTo>
                    <a:pt x="1" y="4829"/>
                    <a:pt x="960" y="6062"/>
                    <a:pt x="2296" y="6233"/>
                  </a:cubicBezTo>
                  <a:cubicBezTo>
                    <a:pt x="2382" y="6242"/>
                    <a:pt x="2468" y="6246"/>
                    <a:pt x="2553" y="6246"/>
                  </a:cubicBezTo>
                  <a:cubicBezTo>
                    <a:pt x="3798" y="6246"/>
                    <a:pt x="4858" y="5325"/>
                    <a:pt x="5002" y="4058"/>
                  </a:cubicBezTo>
                  <a:lnTo>
                    <a:pt x="5156" y="2757"/>
                  </a:lnTo>
                  <a:cubicBezTo>
                    <a:pt x="5327" y="1421"/>
                    <a:pt x="4385" y="187"/>
                    <a:pt x="3049" y="16"/>
                  </a:cubicBezTo>
                  <a:cubicBezTo>
                    <a:pt x="2955" y="5"/>
                    <a:pt x="2861" y="0"/>
                    <a:pt x="276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08" name="Google Shape;2308;p31"/>
            <p:cNvSpPr/>
            <p:nvPr/>
          </p:nvSpPr>
          <p:spPr>
            <a:xfrm>
              <a:off x="4608975" y="4302450"/>
              <a:ext cx="98925" cy="111250"/>
            </a:xfrm>
            <a:custGeom>
              <a:avLst/>
              <a:gdLst/>
              <a:ahLst/>
              <a:cxnLst/>
              <a:rect l="l" t="t" r="r" b="b"/>
              <a:pathLst>
                <a:path w="3957" h="4450" extrusionOk="0">
                  <a:moveTo>
                    <a:pt x="1317" y="1"/>
                  </a:moveTo>
                  <a:cubicBezTo>
                    <a:pt x="1103" y="1"/>
                    <a:pt x="891" y="38"/>
                    <a:pt x="685" y="117"/>
                  </a:cubicBezTo>
                  <a:cubicBezTo>
                    <a:pt x="565" y="152"/>
                    <a:pt x="445" y="220"/>
                    <a:pt x="343" y="306"/>
                  </a:cubicBezTo>
                  <a:cubicBezTo>
                    <a:pt x="343" y="323"/>
                    <a:pt x="325" y="357"/>
                    <a:pt x="325" y="391"/>
                  </a:cubicBezTo>
                  <a:lnTo>
                    <a:pt x="171" y="1693"/>
                  </a:lnTo>
                  <a:cubicBezTo>
                    <a:pt x="0" y="3029"/>
                    <a:pt x="942" y="4262"/>
                    <a:pt x="2278" y="4433"/>
                  </a:cubicBezTo>
                  <a:cubicBezTo>
                    <a:pt x="2376" y="4444"/>
                    <a:pt x="2472" y="4450"/>
                    <a:pt x="2568" y="4450"/>
                  </a:cubicBezTo>
                  <a:cubicBezTo>
                    <a:pt x="2927" y="4450"/>
                    <a:pt x="3272" y="4373"/>
                    <a:pt x="3597" y="4211"/>
                  </a:cubicBezTo>
                  <a:cubicBezTo>
                    <a:pt x="3939" y="3474"/>
                    <a:pt x="3956" y="2618"/>
                    <a:pt x="3648" y="1864"/>
                  </a:cubicBezTo>
                  <a:cubicBezTo>
                    <a:pt x="3215" y="733"/>
                    <a:pt x="2259" y="1"/>
                    <a:pt x="131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9" name="Google Shape;2309;p31"/>
            <p:cNvSpPr/>
            <p:nvPr/>
          </p:nvSpPr>
          <p:spPr>
            <a:xfrm>
              <a:off x="4830750" y="4285425"/>
              <a:ext cx="131475" cy="155950"/>
            </a:xfrm>
            <a:custGeom>
              <a:avLst/>
              <a:gdLst/>
              <a:ahLst/>
              <a:cxnLst/>
              <a:rect l="l" t="t" r="r" b="b"/>
              <a:pathLst>
                <a:path w="5259" h="6238" extrusionOk="0">
                  <a:moveTo>
                    <a:pt x="2725" y="0"/>
                  </a:moveTo>
                  <a:cubicBezTo>
                    <a:pt x="1480" y="0"/>
                    <a:pt x="404" y="942"/>
                    <a:pt x="275" y="2220"/>
                  </a:cubicBezTo>
                  <a:lnTo>
                    <a:pt x="138" y="3521"/>
                  </a:lnTo>
                  <a:cubicBezTo>
                    <a:pt x="1" y="4857"/>
                    <a:pt x="960" y="6073"/>
                    <a:pt x="2296" y="6228"/>
                  </a:cubicBezTo>
                  <a:cubicBezTo>
                    <a:pt x="2371" y="6234"/>
                    <a:pt x="2446" y="6238"/>
                    <a:pt x="2520" y="6238"/>
                  </a:cubicBezTo>
                  <a:cubicBezTo>
                    <a:pt x="3777" y="6238"/>
                    <a:pt x="4838" y="5297"/>
                    <a:pt x="4968" y="4035"/>
                  </a:cubicBezTo>
                  <a:lnTo>
                    <a:pt x="5105" y="2717"/>
                  </a:lnTo>
                  <a:cubicBezTo>
                    <a:pt x="5259" y="1381"/>
                    <a:pt x="4300" y="165"/>
                    <a:pt x="2947" y="10"/>
                  </a:cubicBezTo>
                  <a:cubicBezTo>
                    <a:pt x="2872" y="4"/>
                    <a:pt x="2798" y="0"/>
                    <a:pt x="272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10" name="Google Shape;2310;p31"/>
            <p:cNvSpPr/>
            <p:nvPr/>
          </p:nvSpPr>
          <p:spPr>
            <a:xfrm>
              <a:off x="4830750" y="4332625"/>
              <a:ext cx="92525" cy="108825"/>
            </a:xfrm>
            <a:custGeom>
              <a:avLst/>
              <a:gdLst/>
              <a:ahLst/>
              <a:cxnLst/>
              <a:rect l="l" t="t" r="r" b="b"/>
              <a:pathLst>
                <a:path w="3701" h="4353" extrusionOk="0">
                  <a:moveTo>
                    <a:pt x="1059" y="0"/>
                  </a:moveTo>
                  <a:cubicBezTo>
                    <a:pt x="852" y="0"/>
                    <a:pt x="646" y="36"/>
                    <a:pt x="446" y="109"/>
                  </a:cubicBezTo>
                  <a:cubicBezTo>
                    <a:pt x="395" y="126"/>
                    <a:pt x="360" y="161"/>
                    <a:pt x="309" y="178"/>
                  </a:cubicBezTo>
                  <a:cubicBezTo>
                    <a:pt x="309" y="229"/>
                    <a:pt x="292" y="280"/>
                    <a:pt x="275" y="315"/>
                  </a:cubicBezTo>
                  <a:lnTo>
                    <a:pt x="155" y="1633"/>
                  </a:lnTo>
                  <a:cubicBezTo>
                    <a:pt x="1" y="2969"/>
                    <a:pt x="960" y="4185"/>
                    <a:pt x="2296" y="4340"/>
                  </a:cubicBezTo>
                  <a:cubicBezTo>
                    <a:pt x="2383" y="4348"/>
                    <a:pt x="2470" y="4352"/>
                    <a:pt x="2557" y="4352"/>
                  </a:cubicBezTo>
                  <a:cubicBezTo>
                    <a:pt x="2828" y="4352"/>
                    <a:pt x="3094" y="4310"/>
                    <a:pt x="3341" y="4220"/>
                  </a:cubicBezTo>
                  <a:cubicBezTo>
                    <a:pt x="3683" y="3483"/>
                    <a:pt x="3700" y="2644"/>
                    <a:pt x="3392" y="1890"/>
                  </a:cubicBezTo>
                  <a:cubicBezTo>
                    <a:pt x="2970" y="738"/>
                    <a:pt x="2006" y="0"/>
                    <a:pt x="10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1" name="Google Shape;2311;p31"/>
            <p:cNvSpPr/>
            <p:nvPr/>
          </p:nvSpPr>
          <p:spPr>
            <a:xfrm>
              <a:off x="4151675" y="3786450"/>
              <a:ext cx="1225875" cy="876900"/>
            </a:xfrm>
            <a:custGeom>
              <a:avLst/>
              <a:gdLst/>
              <a:ahLst/>
              <a:cxnLst/>
              <a:rect l="l" t="t" r="r" b="b"/>
              <a:pathLst>
                <a:path w="49035" h="35076" extrusionOk="0">
                  <a:moveTo>
                    <a:pt x="22389" y="1"/>
                  </a:moveTo>
                  <a:cubicBezTo>
                    <a:pt x="19866" y="1"/>
                    <a:pt x="17298" y="552"/>
                    <a:pt x="15209" y="1352"/>
                  </a:cubicBezTo>
                  <a:cubicBezTo>
                    <a:pt x="10105" y="3288"/>
                    <a:pt x="9729" y="10156"/>
                    <a:pt x="8992" y="12656"/>
                  </a:cubicBezTo>
                  <a:cubicBezTo>
                    <a:pt x="8256" y="15157"/>
                    <a:pt x="3529" y="14403"/>
                    <a:pt x="1764" y="17366"/>
                  </a:cubicBezTo>
                  <a:cubicBezTo>
                    <a:pt x="0" y="20346"/>
                    <a:pt x="4830" y="24508"/>
                    <a:pt x="6029" y="26358"/>
                  </a:cubicBezTo>
                  <a:cubicBezTo>
                    <a:pt x="7228" y="28225"/>
                    <a:pt x="3340" y="34613"/>
                    <a:pt x="3340" y="34613"/>
                  </a:cubicBezTo>
                  <a:lnTo>
                    <a:pt x="11595" y="35076"/>
                  </a:lnTo>
                  <a:cubicBezTo>
                    <a:pt x="11595" y="35076"/>
                    <a:pt x="13531" y="34048"/>
                    <a:pt x="14456" y="32010"/>
                  </a:cubicBezTo>
                  <a:cubicBezTo>
                    <a:pt x="15380" y="29972"/>
                    <a:pt x="10945" y="26546"/>
                    <a:pt x="12332" y="23926"/>
                  </a:cubicBezTo>
                  <a:cubicBezTo>
                    <a:pt x="13736" y="21305"/>
                    <a:pt x="15209" y="21459"/>
                    <a:pt x="17881" y="20535"/>
                  </a:cubicBezTo>
                  <a:cubicBezTo>
                    <a:pt x="20570" y="19593"/>
                    <a:pt x="18635" y="16818"/>
                    <a:pt x="19097" y="14592"/>
                  </a:cubicBezTo>
                  <a:cubicBezTo>
                    <a:pt x="19148" y="14369"/>
                    <a:pt x="19234" y="14163"/>
                    <a:pt x="19371" y="13992"/>
                  </a:cubicBezTo>
                  <a:cubicBezTo>
                    <a:pt x="21254" y="13638"/>
                    <a:pt x="23786" y="13279"/>
                    <a:pt x="26489" y="13279"/>
                  </a:cubicBezTo>
                  <a:cubicBezTo>
                    <a:pt x="29663" y="13279"/>
                    <a:pt x="33074" y="13773"/>
                    <a:pt x="35950" y="15345"/>
                  </a:cubicBezTo>
                  <a:cubicBezTo>
                    <a:pt x="35950" y="15345"/>
                    <a:pt x="33175" y="22932"/>
                    <a:pt x="37457" y="26306"/>
                  </a:cubicBezTo>
                  <a:cubicBezTo>
                    <a:pt x="37457" y="26306"/>
                    <a:pt x="38530" y="24349"/>
                    <a:pt x="39844" y="24349"/>
                  </a:cubicBezTo>
                  <a:cubicBezTo>
                    <a:pt x="40070" y="24349"/>
                    <a:pt x="40304" y="24407"/>
                    <a:pt x="40540" y="24542"/>
                  </a:cubicBezTo>
                  <a:cubicBezTo>
                    <a:pt x="42167" y="25484"/>
                    <a:pt x="41311" y="28396"/>
                    <a:pt x="41311" y="28396"/>
                  </a:cubicBezTo>
                  <a:cubicBezTo>
                    <a:pt x="41311" y="28396"/>
                    <a:pt x="49035" y="17674"/>
                    <a:pt x="44462" y="10515"/>
                  </a:cubicBezTo>
                  <a:cubicBezTo>
                    <a:pt x="39598" y="2911"/>
                    <a:pt x="31446" y="4863"/>
                    <a:pt x="31411" y="4298"/>
                  </a:cubicBezTo>
                  <a:cubicBezTo>
                    <a:pt x="31394" y="4264"/>
                    <a:pt x="31377" y="4213"/>
                    <a:pt x="31343" y="4195"/>
                  </a:cubicBezTo>
                  <a:cubicBezTo>
                    <a:pt x="29454" y="1111"/>
                    <a:pt x="25968" y="1"/>
                    <a:pt x="2238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2" name="Google Shape;2312;p31"/>
            <p:cNvSpPr/>
            <p:nvPr/>
          </p:nvSpPr>
          <p:spPr>
            <a:xfrm>
              <a:off x="4632075" y="3953300"/>
              <a:ext cx="418350" cy="216800"/>
            </a:xfrm>
            <a:custGeom>
              <a:avLst/>
              <a:gdLst/>
              <a:ahLst/>
              <a:cxnLst/>
              <a:rect l="l" t="t" r="r" b="b"/>
              <a:pathLst>
                <a:path w="16734" h="8672" extrusionOk="0">
                  <a:moveTo>
                    <a:pt x="6226" y="0"/>
                  </a:moveTo>
                  <a:cubicBezTo>
                    <a:pt x="5769" y="0"/>
                    <a:pt x="5319" y="77"/>
                    <a:pt x="4882" y="245"/>
                  </a:cubicBezTo>
                  <a:cubicBezTo>
                    <a:pt x="1354" y="1580"/>
                    <a:pt x="309" y="5383"/>
                    <a:pt x="1" y="7575"/>
                  </a:cubicBezTo>
                  <a:cubicBezTo>
                    <a:pt x="52" y="7489"/>
                    <a:pt x="104" y="7404"/>
                    <a:pt x="155" y="7318"/>
                  </a:cubicBezTo>
                  <a:cubicBezTo>
                    <a:pt x="2038" y="6964"/>
                    <a:pt x="4570" y="6605"/>
                    <a:pt x="7273" y="6605"/>
                  </a:cubicBezTo>
                  <a:cubicBezTo>
                    <a:pt x="10447" y="6605"/>
                    <a:pt x="13858" y="7099"/>
                    <a:pt x="16734" y="8671"/>
                  </a:cubicBezTo>
                  <a:cubicBezTo>
                    <a:pt x="16734" y="8671"/>
                    <a:pt x="11082" y="0"/>
                    <a:pt x="6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3" name="Google Shape;2313;p31"/>
            <p:cNvSpPr/>
            <p:nvPr/>
          </p:nvSpPr>
          <p:spPr>
            <a:xfrm>
              <a:off x="4638425" y="4188450"/>
              <a:ext cx="116200" cy="60850"/>
            </a:xfrm>
            <a:custGeom>
              <a:avLst/>
              <a:gdLst/>
              <a:ahLst/>
              <a:cxnLst/>
              <a:rect l="l" t="t" r="r" b="b"/>
              <a:pathLst>
                <a:path w="4648" h="2434" extrusionOk="0">
                  <a:moveTo>
                    <a:pt x="2093" y="1"/>
                  </a:moveTo>
                  <a:cubicBezTo>
                    <a:pt x="1742" y="1"/>
                    <a:pt x="1390" y="67"/>
                    <a:pt x="1066" y="207"/>
                  </a:cubicBezTo>
                  <a:cubicBezTo>
                    <a:pt x="637" y="378"/>
                    <a:pt x="295" y="687"/>
                    <a:pt x="72" y="1081"/>
                  </a:cubicBezTo>
                  <a:cubicBezTo>
                    <a:pt x="1" y="1212"/>
                    <a:pt x="112" y="1326"/>
                    <a:pt x="220" y="1326"/>
                  </a:cubicBezTo>
                  <a:cubicBezTo>
                    <a:pt x="268" y="1326"/>
                    <a:pt x="315" y="1304"/>
                    <a:pt x="346" y="1252"/>
                  </a:cubicBezTo>
                  <a:cubicBezTo>
                    <a:pt x="699" y="607"/>
                    <a:pt x="1388" y="312"/>
                    <a:pt x="2092" y="312"/>
                  </a:cubicBezTo>
                  <a:cubicBezTo>
                    <a:pt x="2792" y="312"/>
                    <a:pt x="3508" y="603"/>
                    <a:pt x="3926" y="1132"/>
                  </a:cubicBezTo>
                  <a:cubicBezTo>
                    <a:pt x="4183" y="1457"/>
                    <a:pt x="4303" y="1868"/>
                    <a:pt x="4286" y="2279"/>
                  </a:cubicBezTo>
                  <a:cubicBezTo>
                    <a:pt x="4286" y="2382"/>
                    <a:pt x="4363" y="2434"/>
                    <a:pt x="4440" y="2434"/>
                  </a:cubicBezTo>
                  <a:cubicBezTo>
                    <a:pt x="4517" y="2434"/>
                    <a:pt x="4594" y="2382"/>
                    <a:pt x="4594" y="2279"/>
                  </a:cubicBezTo>
                  <a:cubicBezTo>
                    <a:pt x="4648" y="882"/>
                    <a:pt x="3372" y="1"/>
                    <a:pt x="209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4" name="Google Shape;2314;p31"/>
            <p:cNvSpPr/>
            <p:nvPr/>
          </p:nvSpPr>
          <p:spPr>
            <a:xfrm>
              <a:off x="4873950" y="4233650"/>
              <a:ext cx="108325" cy="54250"/>
            </a:xfrm>
            <a:custGeom>
              <a:avLst/>
              <a:gdLst/>
              <a:ahLst/>
              <a:cxnLst/>
              <a:rect l="l" t="t" r="r" b="b"/>
              <a:pathLst>
                <a:path w="4333" h="2170" extrusionOk="0">
                  <a:moveTo>
                    <a:pt x="1744" y="0"/>
                  </a:moveTo>
                  <a:cubicBezTo>
                    <a:pt x="1136" y="0"/>
                    <a:pt x="537" y="245"/>
                    <a:pt x="105" y="711"/>
                  </a:cubicBezTo>
                  <a:cubicBezTo>
                    <a:pt x="1" y="829"/>
                    <a:pt x="105" y="986"/>
                    <a:pt x="222" y="986"/>
                  </a:cubicBezTo>
                  <a:cubicBezTo>
                    <a:pt x="258" y="986"/>
                    <a:pt x="295" y="971"/>
                    <a:pt x="328" y="934"/>
                  </a:cubicBezTo>
                  <a:cubicBezTo>
                    <a:pt x="712" y="539"/>
                    <a:pt x="1230" y="325"/>
                    <a:pt x="1759" y="325"/>
                  </a:cubicBezTo>
                  <a:cubicBezTo>
                    <a:pt x="2009" y="325"/>
                    <a:pt x="2261" y="373"/>
                    <a:pt x="2503" y="471"/>
                  </a:cubicBezTo>
                  <a:cubicBezTo>
                    <a:pt x="3223" y="728"/>
                    <a:pt x="3788" y="1311"/>
                    <a:pt x="3993" y="2064"/>
                  </a:cubicBezTo>
                  <a:cubicBezTo>
                    <a:pt x="4013" y="2138"/>
                    <a:pt x="4073" y="2170"/>
                    <a:pt x="4135" y="2170"/>
                  </a:cubicBezTo>
                  <a:cubicBezTo>
                    <a:pt x="4231" y="2170"/>
                    <a:pt x="4333" y="2093"/>
                    <a:pt x="4302" y="1979"/>
                  </a:cubicBezTo>
                  <a:lnTo>
                    <a:pt x="4319" y="1979"/>
                  </a:lnTo>
                  <a:cubicBezTo>
                    <a:pt x="4113" y="1122"/>
                    <a:pt x="3394" y="454"/>
                    <a:pt x="2589" y="163"/>
                  </a:cubicBezTo>
                  <a:cubicBezTo>
                    <a:pt x="2316" y="54"/>
                    <a:pt x="2029" y="0"/>
                    <a:pt x="17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31"/>
            <p:cNvSpPr/>
            <p:nvPr/>
          </p:nvSpPr>
          <p:spPr>
            <a:xfrm>
              <a:off x="4880425" y="4455450"/>
              <a:ext cx="123775" cy="91475"/>
            </a:xfrm>
            <a:custGeom>
              <a:avLst/>
              <a:gdLst/>
              <a:ahLst/>
              <a:cxnLst/>
              <a:rect l="l" t="t" r="r" b="b"/>
              <a:pathLst>
                <a:path w="4951" h="3659" extrusionOk="0">
                  <a:moveTo>
                    <a:pt x="2221" y="1"/>
                  </a:moveTo>
                  <a:cubicBezTo>
                    <a:pt x="1237" y="1"/>
                    <a:pt x="406" y="525"/>
                    <a:pt x="223" y="1328"/>
                  </a:cubicBezTo>
                  <a:cubicBezTo>
                    <a:pt x="1" y="2304"/>
                    <a:pt x="840" y="3314"/>
                    <a:pt x="2090" y="3588"/>
                  </a:cubicBezTo>
                  <a:cubicBezTo>
                    <a:pt x="2307" y="3636"/>
                    <a:pt x="2523" y="3659"/>
                    <a:pt x="2731" y="3659"/>
                  </a:cubicBezTo>
                  <a:cubicBezTo>
                    <a:pt x="3722" y="3659"/>
                    <a:pt x="4561" y="3145"/>
                    <a:pt x="4745" y="2338"/>
                  </a:cubicBezTo>
                  <a:cubicBezTo>
                    <a:pt x="4950" y="1362"/>
                    <a:pt x="4128" y="351"/>
                    <a:pt x="2878" y="77"/>
                  </a:cubicBezTo>
                  <a:cubicBezTo>
                    <a:pt x="2655" y="25"/>
                    <a:pt x="2434" y="1"/>
                    <a:pt x="2221" y="1"/>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16" name="Google Shape;2316;p31"/>
            <p:cNvSpPr/>
            <p:nvPr/>
          </p:nvSpPr>
          <p:spPr>
            <a:xfrm>
              <a:off x="4490350" y="4365750"/>
              <a:ext cx="125050" cy="92500"/>
            </a:xfrm>
            <a:custGeom>
              <a:avLst/>
              <a:gdLst/>
              <a:ahLst/>
              <a:cxnLst/>
              <a:rect l="l" t="t" r="r" b="b"/>
              <a:pathLst>
                <a:path w="5002" h="3700" extrusionOk="0">
                  <a:moveTo>
                    <a:pt x="2185" y="1"/>
                  </a:moveTo>
                  <a:cubicBezTo>
                    <a:pt x="1275" y="1"/>
                    <a:pt x="487" y="456"/>
                    <a:pt x="275" y="1199"/>
                  </a:cubicBezTo>
                  <a:cubicBezTo>
                    <a:pt x="1" y="2141"/>
                    <a:pt x="754" y="3220"/>
                    <a:pt x="1988" y="3580"/>
                  </a:cubicBezTo>
                  <a:cubicBezTo>
                    <a:pt x="2265" y="3661"/>
                    <a:pt x="2542" y="3699"/>
                    <a:pt x="2807" y="3699"/>
                  </a:cubicBezTo>
                  <a:cubicBezTo>
                    <a:pt x="3721" y="3699"/>
                    <a:pt x="4498" y="3244"/>
                    <a:pt x="4711" y="2501"/>
                  </a:cubicBezTo>
                  <a:cubicBezTo>
                    <a:pt x="5002" y="1559"/>
                    <a:pt x="4231" y="480"/>
                    <a:pt x="2998" y="120"/>
                  </a:cubicBezTo>
                  <a:cubicBezTo>
                    <a:pt x="2724" y="39"/>
                    <a:pt x="2450" y="1"/>
                    <a:pt x="2185" y="1"/>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17" name="Google Shape;2317;p31"/>
            <p:cNvSpPr/>
            <p:nvPr/>
          </p:nvSpPr>
          <p:spPr>
            <a:xfrm>
              <a:off x="4753675" y="4344650"/>
              <a:ext cx="33925" cy="32150"/>
            </a:xfrm>
            <a:custGeom>
              <a:avLst/>
              <a:gdLst/>
              <a:ahLst/>
              <a:cxnLst/>
              <a:rect l="l" t="t" r="r" b="b"/>
              <a:pathLst>
                <a:path w="1357" h="1286" extrusionOk="0">
                  <a:moveTo>
                    <a:pt x="224" y="1"/>
                  </a:moveTo>
                  <a:cubicBezTo>
                    <a:pt x="172" y="1"/>
                    <a:pt x="121" y="31"/>
                    <a:pt x="104" y="91"/>
                  </a:cubicBezTo>
                  <a:cubicBezTo>
                    <a:pt x="69" y="176"/>
                    <a:pt x="52" y="279"/>
                    <a:pt x="52" y="365"/>
                  </a:cubicBezTo>
                  <a:cubicBezTo>
                    <a:pt x="35" y="467"/>
                    <a:pt x="35" y="553"/>
                    <a:pt x="18" y="656"/>
                  </a:cubicBezTo>
                  <a:lnTo>
                    <a:pt x="18" y="913"/>
                  </a:lnTo>
                  <a:cubicBezTo>
                    <a:pt x="1" y="1015"/>
                    <a:pt x="1" y="1118"/>
                    <a:pt x="52" y="1221"/>
                  </a:cubicBezTo>
                  <a:cubicBezTo>
                    <a:pt x="78" y="1264"/>
                    <a:pt x="121" y="1285"/>
                    <a:pt x="164" y="1285"/>
                  </a:cubicBezTo>
                  <a:cubicBezTo>
                    <a:pt x="206" y="1285"/>
                    <a:pt x="249" y="1264"/>
                    <a:pt x="275" y="1221"/>
                  </a:cubicBezTo>
                  <a:cubicBezTo>
                    <a:pt x="309" y="1135"/>
                    <a:pt x="326" y="1033"/>
                    <a:pt x="309" y="930"/>
                  </a:cubicBezTo>
                  <a:lnTo>
                    <a:pt x="309" y="656"/>
                  </a:lnTo>
                  <a:cubicBezTo>
                    <a:pt x="309" y="580"/>
                    <a:pt x="323" y="504"/>
                    <a:pt x="326" y="428"/>
                  </a:cubicBezTo>
                  <a:lnTo>
                    <a:pt x="326" y="428"/>
                  </a:lnTo>
                  <a:cubicBezTo>
                    <a:pt x="360" y="475"/>
                    <a:pt x="386" y="518"/>
                    <a:pt x="412" y="570"/>
                  </a:cubicBezTo>
                  <a:cubicBezTo>
                    <a:pt x="498" y="690"/>
                    <a:pt x="583" y="827"/>
                    <a:pt x="652" y="947"/>
                  </a:cubicBezTo>
                  <a:cubicBezTo>
                    <a:pt x="686" y="998"/>
                    <a:pt x="737" y="1024"/>
                    <a:pt x="789" y="1024"/>
                  </a:cubicBezTo>
                  <a:cubicBezTo>
                    <a:pt x="840" y="1024"/>
                    <a:pt x="892" y="998"/>
                    <a:pt x="926" y="947"/>
                  </a:cubicBezTo>
                  <a:cubicBezTo>
                    <a:pt x="1063" y="741"/>
                    <a:pt x="1166" y="519"/>
                    <a:pt x="1285" y="330"/>
                  </a:cubicBezTo>
                  <a:cubicBezTo>
                    <a:pt x="1357" y="200"/>
                    <a:pt x="1247" y="77"/>
                    <a:pt x="1133" y="77"/>
                  </a:cubicBezTo>
                  <a:cubicBezTo>
                    <a:pt x="1082" y="77"/>
                    <a:pt x="1031" y="101"/>
                    <a:pt x="994" y="159"/>
                  </a:cubicBezTo>
                  <a:lnTo>
                    <a:pt x="1011" y="159"/>
                  </a:lnTo>
                  <a:cubicBezTo>
                    <a:pt x="931" y="308"/>
                    <a:pt x="852" y="441"/>
                    <a:pt x="772" y="579"/>
                  </a:cubicBezTo>
                  <a:lnTo>
                    <a:pt x="772" y="579"/>
                  </a:lnTo>
                  <a:cubicBezTo>
                    <a:pt x="727" y="524"/>
                    <a:pt x="681" y="470"/>
                    <a:pt x="635" y="416"/>
                  </a:cubicBezTo>
                  <a:cubicBezTo>
                    <a:pt x="583" y="365"/>
                    <a:pt x="532" y="313"/>
                    <a:pt x="481" y="245"/>
                  </a:cubicBezTo>
                  <a:cubicBezTo>
                    <a:pt x="429" y="193"/>
                    <a:pt x="429" y="210"/>
                    <a:pt x="412" y="176"/>
                  </a:cubicBezTo>
                  <a:cubicBezTo>
                    <a:pt x="378" y="159"/>
                    <a:pt x="361" y="125"/>
                    <a:pt x="343" y="91"/>
                  </a:cubicBezTo>
                  <a:cubicBezTo>
                    <a:pt x="326" y="31"/>
                    <a:pt x="275" y="1"/>
                    <a:pt x="22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nvGrpSpPr>
            <p:cNvPr id="2318" name="Google Shape;2318;p31"/>
            <p:cNvGrpSpPr/>
            <p:nvPr/>
          </p:nvGrpSpPr>
          <p:grpSpPr>
            <a:xfrm>
              <a:off x="4506625" y="4213750"/>
              <a:ext cx="545100" cy="295025"/>
              <a:chOff x="4506625" y="4213750"/>
              <a:chExt cx="545100" cy="295025"/>
            </a:xfrm>
          </p:grpSpPr>
          <p:sp>
            <p:nvSpPr>
              <p:cNvPr id="2319" name="Google Shape;2319;p31"/>
              <p:cNvSpPr/>
              <p:nvPr/>
            </p:nvSpPr>
            <p:spPr>
              <a:xfrm>
                <a:off x="4745550" y="4315225"/>
                <a:ext cx="56550" cy="30850"/>
              </a:xfrm>
              <a:custGeom>
                <a:avLst/>
                <a:gdLst/>
                <a:ahLst/>
                <a:cxnLst/>
                <a:rect l="l" t="t" r="r" b="b"/>
                <a:pathLst>
                  <a:path w="2262" h="1234" fill="none" extrusionOk="0">
                    <a:moveTo>
                      <a:pt x="1" y="720"/>
                    </a:moveTo>
                    <a:cubicBezTo>
                      <a:pt x="1" y="720"/>
                      <a:pt x="1199" y="0"/>
                      <a:pt x="2261" y="1233"/>
                    </a:cubicBezTo>
                  </a:path>
                </a:pathLst>
              </a:custGeom>
              <a:noFill/>
              <a:ln w="16275"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sp>
            <p:nvSpPr>
              <p:cNvPr id="2320" name="Google Shape;2320;p31"/>
              <p:cNvSpPr/>
              <p:nvPr/>
            </p:nvSpPr>
            <p:spPr>
              <a:xfrm>
                <a:off x="4506625" y="4213750"/>
                <a:ext cx="238950" cy="238925"/>
              </a:xfrm>
              <a:custGeom>
                <a:avLst/>
                <a:gdLst/>
                <a:ahLst/>
                <a:cxnLst/>
                <a:rect l="l" t="t" r="r" b="b"/>
                <a:pathLst>
                  <a:path w="9558" h="9557" fill="none" extrusionOk="0">
                    <a:moveTo>
                      <a:pt x="9558" y="4779"/>
                    </a:moveTo>
                    <a:cubicBezTo>
                      <a:pt x="9558" y="7416"/>
                      <a:pt x="7417" y="9557"/>
                      <a:pt x="4779" y="9557"/>
                    </a:cubicBezTo>
                    <a:cubicBezTo>
                      <a:pt x="2142" y="9557"/>
                      <a:pt x="1" y="7416"/>
                      <a:pt x="1" y="4779"/>
                    </a:cubicBezTo>
                    <a:cubicBezTo>
                      <a:pt x="1" y="2141"/>
                      <a:pt x="2142" y="0"/>
                      <a:pt x="4779" y="0"/>
                    </a:cubicBezTo>
                    <a:cubicBezTo>
                      <a:pt x="7417" y="0"/>
                      <a:pt x="9558" y="2141"/>
                      <a:pt x="9558" y="4779"/>
                    </a:cubicBezTo>
                    <a:close/>
                  </a:path>
                </a:pathLst>
              </a:custGeom>
              <a:noFill/>
              <a:ln w="16275"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sp>
            <p:nvSpPr>
              <p:cNvPr id="2321" name="Google Shape;2321;p31"/>
              <p:cNvSpPr/>
              <p:nvPr/>
            </p:nvSpPr>
            <p:spPr>
              <a:xfrm>
                <a:off x="4780650" y="4237725"/>
                <a:ext cx="271075" cy="271050"/>
              </a:xfrm>
              <a:custGeom>
                <a:avLst/>
                <a:gdLst/>
                <a:ahLst/>
                <a:cxnLst/>
                <a:rect l="l" t="t" r="r" b="b"/>
                <a:pathLst>
                  <a:path w="10843" h="10842" fill="none" extrusionOk="0">
                    <a:moveTo>
                      <a:pt x="9849" y="3614"/>
                    </a:moveTo>
                    <a:cubicBezTo>
                      <a:pt x="10842" y="6063"/>
                      <a:pt x="9661" y="8855"/>
                      <a:pt x="7229" y="9848"/>
                    </a:cubicBezTo>
                    <a:cubicBezTo>
                      <a:pt x="4779" y="10842"/>
                      <a:pt x="1988" y="9677"/>
                      <a:pt x="994" y="7228"/>
                    </a:cubicBezTo>
                    <a:cubicBezTo>
                      <a:pt x="1" y="4779"/>
                      <a:pt x="1166" y="1987"/>
                      <a:pt x="3615" y="994"/>
                    </a:cubicBezTo>
                    <a:cubicBezTo>
                      <a:pt x="6064" y="0"/>
                      <a:pt x="8838" y="1182"/>
                      <a:pt x="9849" y="3614"/>
                    </a:cubicBezTo>
                    <a:close/>
                  </a:path>
                </a:pathLst>
              </a:custGeom>
              <a:noFill/>
              <a:ln w="15850"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grpSp>
        <p:sp>
          <p:nvSpPr>
            <p:cNvPr id="2322" name="Google Shape;2322;p31"/>
            <p:cNvSpPr/>
            <p:nvPr/>
          </p:nvSpPr>
          <p:spPr>
            <a:xfrm>
              <a:off x="4216750" y="4552700"/>
              <a:ext cx="402525" cy="504150"/>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323" name="Google Shape;2323;p31"/>
            <p:cNvSpPr/>
            <p:nvPr/>
          </p:nvSpPr>
          <p:spPr>
            <a:xfrm>
              <a:off x="4216750" y="4552700"/>
              <a:ext cx="402525" cy="504150"/>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24" name="Google Shape;2324;p31"/>
            <p:cNvSpPr/>
            <p:nvPr/>
          </p:nvSpPr>
          <p:spPr>
            <a:xfrm>
              <a:off x="4231750" y="4626925"/>
              <a:ext cx="375950" cy="287225"/>
            </a:xfrm>
            <a:custGeom>
              <a:avLst/>
              <a:gdLst/>
              <a:ahLst/>
              <a:cxnLst/>
              <a:rect l="l" t="t" r="r" b="b"/>
              <a:pathLst>
                <a:path w="15038" h="11489" extrusionOk="0">
                  <a:moveTo>
                    <a:pt x="13017" y="1"/>
                  </a:moveTo>
                  <a:lnTo>
                    <a:pt x="13017" y="1"/>
                  </a:lnTo>
                  <a:cubicBezTo>
                    <a:pt x="11921" y="103"/>
                    <a:pt x="10859" y="309"/>
                    <a:pt x="9814" y="600"/>
                  </a:cubicBezTo>
                  <a:cubicBezTo>
                    <a:pt x="7998" y="1234"/>
                    <a:pt x="6217" y="1987"/>
                    <a:pt x="4522" y="2895"/>
                  </a:cubicBezTo>
                  <a:cubicBezTo>
                    <a:pt x="2895" y="3889"/>
                    <a:pt x="1507" y="5224"/>
                    <a:pt x="428" y="6800"/>
                  </a:cubicBezTo>
                  <a:cubicBezTo>
                    <a:pt x="257" y="7023"/>
                    <a:pt x="120" y="7263"/>
                    <a:pt x="0" y="7520"/>
                  </a:cubicBezTo>
                  <a:lnTo>
                    <a:pt x="1507" y="10722"/>
                  </a:lnTo>
                  <a:cubicBezTo>
                    <a:pt x="3066" y="11328"/>
                    <a:pt x="5365" y="11488"/>
                    <a:pt x="7358" y="11488"/>
                  </a:cubicBezTo>
                  <a:cubicBezTo>
                    <a:pt x="9591" y="11488"/>
                    <a:pt x="11441" y="11287"/>
                    <a:pt x="11441" y="11287"/>
                  </a:cubicBezTo>
                  <a:lnTo>
                    <a:pt x="15038" y="9523"/>
                  </a:lnTo>
                  <a:lnTo>
                    <a:pt x="14404" y="1097"/>
                  </a:lnTo>
                  <a:lnTo>
                    <a:pt x="12948" y="1594"/>
                  </a:lnTo>
                  <a:lnTo>
                    <a:pt x="13017" y="1"/>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25" name="Google Shape;2325;p31"/>
            <p:cNvSpPr/>
            <p:nvPr/>
          </p:nvSpPr>
          <p:spPr>
            <a:xfrm>
              <a:off x="4184650" y="4540500"/>
              <a:ext cx="485150" cy="570425"/>
            </a:xfrm>
            <a:custGeom>
              <a:avLst/>
              <a:gdLst/>
              <a:ahLst/>
              <a:cxnLst/>
              <a:rect l="l" t="t" r="r" b="b"/>
              <a:pathLst>
                <a:path w="19406" h="22817" extrusionOk="0">
                  <a:moveTo>
                    <a:pt x="1630" y="0"/>
                  </a:moveTo>
                  <a:cubicBezTo>
                    <a:pt x="1179" y="0"/>
                    <a:pt x="634" y="118"/>
                    <a:pt x="634" y="118"/>
                  </a:cubicBezTo>
                  <a:cubicBezTo>
                    <a:pt x="634" y="118"/>
                    <a:pt x="189" y="9966"/>
                    <a:pt x="86" y="10651"/>
                  </a:cubicBezTo>
                  <a:cubicBezTo>
                    <a:pt x="0" y="11319"/>
                    <a:pt x="5018" y="22691"/>
                    <a:pt x="5995" y="22811"/>
                  </a:cubicBezTo>
                  <a:cubicBezTo>
                    <a:pt x="6020" y="22815"/>
                    <a:pt x="6053" y="22817"/>
                    <a:pt x="6093" y="22817"/>
                  </a:cubicBezTo>
                  <a:cubicBezTo>
                    <a:pt x="7608" y="22817"/>
                    <a:pt x="19405" y="20379"/>
                    <a:pt x="19405" y="20379"/>
                  </a:cubicBezTo>
                  <a:lnTo>
                    <a:pt x="17247" y="5993"/>
                  </a:lnTo>
                  <a:lnTo>
                    <a:pt x="4231" y="10103"/>
                  </a:lnTo>
                  <a:lnTo>
                    <a:pt x="2261" y="8767"/>
                  </a:lnTo>
                  <a:cubicBezTo>
                    <a:pt x="2261" y="8767"/>
                    <a:pt x="2466" y="289"/>
                    <a:pt x="2107" y="84"/>
                  </a:cubicBezTo>
                  <a:cubicBezTo>
                    <a:pt x="1999" y="22"/>
                    <a:pt x="1823" y="0"/>
                    <a:pt x="163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26" name="Google Shape;2326;p31"/>
            <p:cNvSpPr/>
            <p:nvPr/>
          </p:nvSpPr>
          <p:spPr>
            <a:xfrm>
              <a:off x="4290500" y="4682550"/>
              <a:ext cx="287525" cy="99475"/>
            </a:xfrm>
            <a:custGeom>
              <a:avLst/>
              <a:gdLst/>
              <a:ahLst/>
              <a:cxnLst/>
              <a:rect l="l" t="t" r="r" b="b"/>
              <a:pathLst>
                <a:path w="11501" h="3979" extrusionOk="0">
                  <a:moveTo>
                    <a:pt x="11418" y="0"/>
                  </a:moveTo>
                  <a:cubicBezTo>
                    <a:pt x="11413" y="0"/>
                    <a:pt x="11408" y="1"/>
                    <a:pt x="11403" y="2"/>
                  </a:cubicBezTo>
                  <a:cubicBezTo>
                    <a:pt x="10393" y="174"/>
                    <a:pt x="9382" y="396"/>
                    <a:pt x="8389" y="687"/>
                  </a:cubicBezTo>
                  <a:cubicBezTo>
                    <a:pt x="7413" y="927"/>
                    <a:pt x="6453" y="1201"/>
                    <a:pt x="5511" y="1509"/>
                  </a:cubicBezTo>
                  <a:cubicBezTo>
                    <a:pt x="3610" y="2109"/>
                    <a:pt x="1778" y="2914"/>
                    <a:pt x="31" y="3890"/>
                  </a:cubicBezTo>
                  <a:cubicBezTo>
                    <a:pt x="0" y="3921"/>
                    <a:pt x="24" y="3978"/>
                    <a:pt x="66" y="3978"/>
                  </a:cubicBezTo>
                  <a:cubicBezTo>
                    <a:pt x="71" y="3978"/>
                    <a:pt x="77" y="3978"/>
                    <a:pt x="82" y="3976"/>
                  </a:cubicBezTo>
                  <a:lnTo>
                    <a:pt x="65" y="3976"/>
                  </a:lnTo>
                  <a:cubicBezTo>
                    <a:pt x="1829" y="2982"/>
                    <a:pt x="3696" y="2195"/>
                    <a:pt x="5631" y="1612"/>
                  </a:cubicBezTo>
                  <a:cubicBezTo>
                    <a:pt x="6590" y="1321"/>
                    <a:pt x="7567" y="1047"/>
                    <a:pt x="8526" y="807"/>
                  </a:cubicBezTo>
                  <a:cubicBezTo>
                    <a:pt x="9485" y="567"/>
                    <a:pt x="10478" y="396"/>
                    <a:pt x="11437" y="105"/>
                  </a:cubicBezTo>
                  <a:cubicBezTo>
                    <a:pt x="11501" y="89"/>
                    <a:pt x="11476" y="0"/>
                    <a:pt x="114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7" name="Google Shape;2327;p31"/>
            <p:cNvSpPr/>
            <p:nvPr/>
          </p:nvSpPr>
          <p:spPr>
            <a:xfrm>
              <a:off x="4278275" y="4648725"/>
              <a:ext cx="271500" cy="125375"/>
            </a:xfrm>
            <a:custGeom>
              <a:avLst/>
              <a:gdLst/>
              <a:ahLst/>
              <a:cxnLst/>
              <a:rect l="l" t="t" r="r" b="b"/>
              <a:pathLst>
                <a:path w="10860" h="5015" extrusionOk="0">
                  <a:moveTo>
                    <a:pt x="10777" y="0"/>
                  </a:moveTo>
                  <a:cubicBezTo>
                    <a:pt x="10772" y="0"/>
                    <a:pt x="10767" y="1"/>
                    <a:pt x="10762" y="2"/>
                  </a:cubicBezTo>
                  <a:cubicBezTo>
                    <a:pt x="7747" y="704"/>
                    <a:pt x="4699" y="1715"/>
                    <a:pt x="2078" y="3393"/>
                  </a:cubicBezTo>
                  <a:cubicBezTo>
                    <a:pt x="1359" y="3856"/>
                    <a:pt x="674" y="4370"/>
                    <a:pt x="40" y="4935"/>
                  </a:cubicBezTo>
                  <a:cubicBezTo>
                    <a:pt x="0" y="4975"/>
                    <a:pt x="33" y="5014"/>
                    <a:pt x="65" y="5014"/>
                  </a:cubicBezTo>
                  <a:cubicBezTo>
                    <a:pt x="74" y="5014"/>
                    <a:pt x="84" y="5011"/>
                    <a:pt x="92" y="5003"/>
                  </a:cubicBezTo>
                  <a:cubicBezTo>
                    <a:pt x="2438" y="2965"/>
                    <a:pt x="5332" y="1749"/>
                    <a:pt x="8278" y="841"/>
                  </a:cubicBezTo>
                  <a:cubicBezTo>
                    <a:pt x="9100" y="585"/>
                    <a:pt x="9957" y="362"/>
                    <a:pt x="10796" y="122"/>
                  </a:cubicBezTo>
                  <a:cubicBezTo>
                    <a:pt x="10859" y="90"/>
                    <a:pt x="10835" y="0"/>
                    <a:pt x="107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8" name="Google Shape;2328;p31"/>
            <p:cNvSpPr/>
            <p:nvPr/>
          </p:nvSpPr>
          <p:spPr>
            <a:xfrm>
              <a:off x="4261025" y="4564775"/>
              <a:ext cx="16125" cy="192550"/>
            </a:xfrm>
            <a:custGeom>
              <a:avLst/>
              <a:gdLst/>
              <a:ahLst/>
              <a:cxnLst/>
              <a:rect l="l" t="t" r="r" b="b"/>
              <a:pathLst>
                <a:path w="645" h="7702" extrusionOk="0">
                  <a:moveTo>
                    <a:pt x="60" y="0"/>
                  </a:moveTo>
                  <a:cubicBezTo>
                    <a:pt x="29" y="0"/>
                    <a:pt x="0" y="29"/>
                    <a:pt x="11" y="72"/>
                  </a:cubicBezTo>
                  <a:cubicBezTo>
                    <a:pt x="336" y="1288"/>
                    <a:pt x="473" y="2555"/>
                    <a:pt x="405" y="3823"/>
                  </a:cubicBezTo>
                  <a:cubicBezTo>
                    <a:pt x="371" y="5090"/>
                    <a:pt x="336" y="6392"/>
                    <a:pt x="62" y="7642"/>
                  </a:cubicBezTo>
                  <a:cubicBezTo>
                    <a:pt x="51" y="7675"/>
                    <a:pt x="84" y="7702"/>
                    <a:pt x="112" y="7702"/>
                  </a:cubicBezTo>
                  <a:cubicBezTo>
                    <a:pt x="128" y="7702"/>
                    <a:pt x="142" y="7694"/>
                    <a:pt x="148" y="7676"/>
                  </a:cubicBezTo>
                  <a:cubicBezTo>
                    <a:pt x="336" y="7043"/>
                    <a:pt x="439" y="6409"/>
                    <a:pt x="456" y="5758"/>
                  </a:cubicBezTo>
                  <a:cubicBezTo>
                    <a:pt x="508" y="5124"/>
                    <a:pt x="559" y="4473"/>
                    <a:pt x="576" y="3823"/>
                  </a:cubicBezTo>
                  <a:cubicBezTo>
                    <a:pt x="645" y="2538"/>
                    <a:pt x="490" y="1271"/>
                    <a:pt x="114" y="38"/>
                  </a:cubicBezTo>
                  <a:cubicBezTo>
                    <a:pt x="101" y="11"/>
                    <a:pt x="80" y="0"/>
                    <a:pt x="6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9" name="Google Shape;2329;p31"/>
            <p:cNvSpPr/>
            <p:nvPr/>
          </p:nvSpPr>
          <p:spPr>
            <a:xfrm>
              <a:off x="4278575" y="4564800"/>
              <a:ext cx="25125" cy="166900"/>
            </a:xfrm>
            <a:custGeom>
              <a:avLst/>
              <a:gdLst/>
              <a:ahLst/>
              <a:cxnLst/>
              <a:rect l="l" t="t" r="r" b="b"/>
              <a:pathLst>
                <a:path w="1005" h="6676" extrusionOk="0">
                  <a:moveTo>
                    <a:pt x="45" y="1"/>
                  </a:moveTo>
                  <a:cubicBezTo>
                    <a:pt x="23" y="1"/>
                    <a:pt x="1" y="15"/>
                    <a:pt x="11" y="37"/>
                  </a:cubicBezTo>
                  <a:lnTo>
                    <a:pt x="11" y="54"/>
                  </a:lnTo>
                  <a:cubicBezTo>
                    <a:pt x="405" y="1098"/>
                    <a:pt x="628" y="2212"/>
                    <a:pt x="662" y="3325"/>
                  </a:cubicBezTo>
                  <a:cubicBezTo>
                    <a:pt x="696" y="4455"/>
                    <a:pt x="542" y="5569"/>
                    <a:pt x="217" y="6648"/>
                  </a:cubicBezTo>
                  <a:cubicBezTo>
                    <a:pt x="217" y="6668"/>
                    <a:pt x="228" y="6676"/>
                    <a:pt x="242" y="6676"/>
                  </a:cubicBezTo>
                  <a:cubicBezTo>
                    <a:pt x="251" y="6676"/>
                    <a:pt x="261" y="6672"/>
                    <a:pt x="268" y="6665"/>
                  </a:cubicBezTo>
                  <a:cubicBezTo>
                    <a:pt x="1004" y="4490"/>
                    <a:pt x="936" y="2143"/>
                    <a:pt x="80" y="19"/>
                  </a:cubicBezTo>
                  <a:cubicBezTo>
                    <a:pt x="73" y="6"/>
                    <a:pt x="59" y="1"/>
                    <a:pt x="4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30" name="Google Shape;2330;p31"/>
            <p:cNvSpPr/>
            <p:nvPr/>
          </p:nvSpPr>
          <p:spPr>
            <a:xfrm>
              <a:off x="4296825" y="4723300"/>
              <a:ext cx="379375" cy="365650"/>
            </a:xfrm>
            <a:custGeom>
              <a:avLst/>
              <a:gdLst/>
              <a:ahLst/>
              <a:cxnLst/>
              <a:rect l="l" t="t" r="r" b="b"/>
              <a:pathLst>
                <a:path w="15175" h="14626" extrusionOk="0">
                  <a:moveTo>
                    <a:pt x="12085" y="1"/>
                  </a:moveTo>
                  <a:cubicBezTo>
                    <a:pt x="10672" y="1"/>
                    <a:pt x="481" y="3185"/>
                    <a:pt x="257" y="3425"/>
                  </a:cubicBezTo>
                  <a:cubicBezTo>
                    <a:pt x="0" y="3682"/>
                    <a:pt x="2039" y="14626"/>
                    <a:pt x="2039" y="14626"/>
                  </a:cubicBezTo>
                  <a:cubicBezTo>
                    <a:pt x="2039" y="14626"/>
                    <a:pt x="12880" y="12451"/>
                    <a:pt x="14027" y="12314"/>
                  </a:cubicBezTo>
                  <a:cubicBezTo>
                    <a:pt x="15175" y="12177"/>
                    <a:pt x="12332" y="547"/>
                    <a:pt x="12246" y="51"/>
                  </a:cubicBezTo>
                  <a:cubicBezTo>
                    <a:pt x="12241" y="17"/>
                    <a:pt x="12185" y="1"/>
                    <a:pt x="120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331" name="Google Shape;2331;p31"/>
            <p:cNvSpPr/>
            <p:nvPr/>
          </p:nvSpPr>
          <p:spPr>
            <a:xfrm>
              <a:off x="4208075" y="5009400"/>
              <a:ext cx="139725" cy="100250"/>
            </a:xfrm>
            <a:custGeom>
              <a:avLst/>
              <a:gdLst/>
              <a:ahLst/>
              <a:cxnLst/>
              <a:rect l="l" t="t" r="r" b="b"/>
              <a:pathLst>
                <a:path w="5589" h="4010" extrusionOk="0">
                  <a:moveTo>
                    <a:pt x="3513" y="0"/>
                  </a:moveTo>
                  <a:cubicBezTo>
                    <a:pt x="3201" y="0"/>
                    <a:pt x="2896" y="35"/>
                    <a:pt x="2591" y="99"/>
                  </a:cubicBezTo>
                  <a:cubicBezTo>
                    <a:pt x="1" y="533"/>
                    <a:pt x="1813" y="3822"/>
                    <a:pt x="3399" y="3822"/>
                  </a:cubicBezTo>
                  <a:cubicBezTo>
                    <a:pt x="3438" y="3822"/>
                    <a:pt x="3477" y="3820"/>
                    <a:pt x="3516" y="3816"/>
                  </a:cubicBezTo>
                  <a:lnTo>
                    <a:pt x="3859" y="3935"/>
                  </a:lnTo>
                  <a:cubicBezTo>
                    <a:pt x="4177" y="3973"/>
                    <a:pt x="4431" y="4009"/>
                    <a:pt x="4634" y="4009"/>
                  </a:cubicBezTo>
                  <a:cubicBezTo>
                    <a:pt x="5072" y="4009"/>
                    <a:pt x="5267" y="3839"/>
                    <a:pt x="5349" y="3148"/>
                  </a:cubicBezTo>
                  <a:lnTo>
                    <a:pt x="5469" y="2069"/>
                  </a:lnTo>
                  <a:cubicBezTo>
                    <a:pt x="5589" y="1058"/>
                    <a:pt x="4852" y="133"/>
                    <a:pt x="3842" y="13"/>
                  </a:cubicBezTo>
                  <a:cubicBezTo>
                    <a:pt x="3731" y="4"/>
                    <a:pt x="3621" y="0"/>
                    <a:pt x="3513"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2" name="Google Shape;2332;p31"/>
            <p:cNvSpPr/>
            <p:nvPr/>
          </p:nvSpPr>
          <p:spPr>
            <a:xfrm>
              <a:off x="4271125" y="5067000"/>
              <a:ext cx="107500" cy="44375"/>
            </a:xfrm>
            <a:custGeom>
              <a:avLst/>
              <a:gdLst/>
              <a:ahLst/>
              <a:cxnLst/>
              <a:rect l="l" t="t" r="r" b="b"/>
              <a:pathLst>
                <a:path w="4300" h="1775" extrusionOk="0">
                  <a:moveTo>
                    <a:pt x="1191" y="1"/>
                  </a:moveTo>
                  <a:cubicBezTo>
                    <a:pt x="1068" y="1"/>
                    <a:pt x="945" y="8"/>
                    <a:pt x="823" y="22"/>
                  </a:cubicBezTo>
                  <a:lnTo>
                    <a:pt x="1" y="1152"/>
                  </a:lnTo>
                  <a:cubicBezTo>
                    <a:pt x="1" y="1152"/>
                    <a:pt x="870" y="1774"/>
                    <a:pt x="1713" y="1774"/>
                  </a:cubicBezTo>
                  <a:cubicBezTo>
                    <a:pt x="1889" y="1774"/>
                    <a:pt x="2062" y="1748"/>
                    <a:pt x="2227" y="1683"/>
                  </a:cubicBezTo>
                  <a:cubicBezTo>
                    <a:pt x="3101" y="1340"/>
                    <a:pt x="4300" y="433"/>
                    <a:pt x="3734" y="124"/>
                  </a:cubicBezTo>
                  <a:cubicBezTo>
                    <a:pt x="3685" y="95"/>
                    <a:pt x="3613" y="83"/>
                    <a:pt x="3528" y="83"/>
                  </a:cubicBezTo>
                  <a:cubicBezTo>
                    <a:pt x="3169" y="83"/>
                    <a:pt x="2587" y="296"/>
                    <a:pt x="2587" y="296"/>
                  </a:cubicBezTo>
                  <a:cubicBezTo>
                    <a:pt x="2151" y="105"/>
                    <a:pt x="1671" y="1"/>
                    <a:pt x="1191"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3" name="Google Shape;2333;p31"/>
            <p:cNvSpPr/>
            <p:nvPr/>
          </p:nvSpPr>
          <p:spPr>
            <a:xfrm>
              <a:off x="4318225" y="4994600"/>
              <a:ext cx="76675" cy="90925"/>
            </a:xfrm>
            <a:custGeom>
              <a:avLst/>
              <a:gdLst/>
              <a:ahLst/>
              <a:cxnLst/>
              <a:rect l="l" t="t" r="r" b="b"/>
              <a:pathLst>
                <a:path w="3067" h="3637" extrusionOk="0">
                  <a:moveTo>
                    <a:pt x="2655" y="0"/>
                  </a:moveTo>
                  <a:cubicBezTo>
                    <a:pt x="1976" y="0"/>
                    <a:pt x="199" y="2103"/>
                    <a:pt x="104" y="2421"/>
                  </a:cubicBezTo>
                  <a:cubicBezTo>
                    <a:pt x="1" y="2780"/>
                    <a:pt x="891" y="3637"/>
                    <a:pt x="891" y="3637"/>
                  </a:cubicBezTo>
                  <a:cubicBezTo>
                    <a:pt x="1183" y="3055"/>
                    <a:pt x="1491" y="2472"/>
                    <a:pt x="1850" y="1924"/>
                  </a:cubicBezTo>
                  <a:cubicBezTo>
                    <a:pt x="2416" y="1051"/>
                    <a:pt x="3067" y="246"/>
                    <a:pt x="2792" y="40"/>
                  </a:cubicBezTo>
                  <a:cubicBezTo>
                    <a:pt x="2754" y="13"/>
                    <a:pt x="2708" y="0"/>
                    <a:pt x="2655"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4" name="Google Shape;2334;p31"/>
            <p:cNvSpPr/>
            <p:nvPr/>
          </p:nvSpPr>
          <p:spPr>
            <a:xfrm>
              <a:off x="4295100" y="4963925"/>
              <a:ext cx="85250" cy="95050"/>
            </a:xfrm>
            <a:custGeom>
              <a:avLst/>
              <a:gdLst/>
              <a:ahLst/>
              <a:cxnLst/>
              <a:rect l="l" t="t" r="r" b="b"/>
              <a:pathLst>
                <a:path w="3410" h="3802" extrusionOk="0">
                  <a:moveTo>
                    <a:pt x="2674" y="1"/>
                  </a:moveTo>
                  <a:cubicBezTo>
                    <a:pt x="1824" y="1"/>
                    <a:pt x="183" y="2625"/>
                    <a:pt x="87" y="2963"/>
                  </a:cubicBezTo>
                  <a:cubicBezTo>
                    <a:pt x="1" y="3305"/>
                    <a:pt x="1148" y="3802"/>
                    <a:pt x="1148" y="3802"/>
                  </a:cubicBezTo>
                  <a:cubicBezTo>
                    <a:pt x="1148" y="3802"/>
                    <a:pt x="3409" y="325"/>
                    <a:pt x="2827" y="34"/>
                  </a:cubicBezTo>
                  <a:cubicBezTo>
                    <a:pt x="2780" y="11"/>
                    <a:pt x="2729" y="1"/>
                    <a:pt x="267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5" name="Google Shape;2335;p31"/>
            <p:cNvSpPr/>
            <p:nvPr/>
          </p:nvSpPr>
          <p:spPr>
            <a:xfrm>
              <a:off x="4272425" y="4953025"/>
              <a:ext cx="63825" cy="88825"/>
            </a:xfrm>
            <a:custGeom>
              <a:avLst/>
              <a:gdLst/>
              <a:ahLst/>
              <a:cxnLst/>
              <a:rect l="l" t="t" r="r" b="b"/>
              <a:pathLst>
                <a:path w="2553" h="3553" extrusionOk="0">
                  <a:moveTo>
                    <a:pt x="1896" y="0"/>
                  </a:moveTo>
                  <a:cubicBezTo>
                    <a:pt x="1293" y="0"/>
                    <a:pt x="117" y="2766"/>
                    <a:pt x="52" y="3108"/>
                  </a:cubicBezTo>
                  <a:cubicBezTo>
                    <a:pt x="0" y="3467"/>
                    <a:pt x="1165" y="3553"/>
                    <a:pt x="1165" y="3553"/>
                  </a:cubicBezTo>
                  <a:cubicBezTo>
                    <a:pt x="1165" y="3553"/>
                    <a:pt x="2552" y="350"/>
                    <a:pt x="1987" y="25"/>
                  </a:cubicBezTo>
                  <a:cubicBezTo>
                    <a:pt x="1958" y="8"/>
                    <a:pt x="1928" y="0"/>
                    <a:pt x="1896"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6" name="Google Shape;2336;p31"/>
            <p:cNvSpPr/>
            <p:nvPr/>
          </p:nvSpPr>
          <p:spPr>
            <a:xfrm>
              <a:off x="4248450" y="4975550"/>
              <a:ext cx="45825" cy="63925"/>
            </a:xfrm>
            <a:custGeom>
              <a:avLst/>
              <a:gdLst/>
              <a:ahLst/>
              <a:cxnLst/>
              <a:rect l="l" t="t" r="r" b="b"/>
              <a:pathLst>
                <a:path w="1833" h="2557" extrusionOk="0">
                  <a:moveTo>
                    <a:pt x="1130" y="1"/>
                  </a:moveTo>
                  <a:cubicBezTo>
                    <a:pt x="531" y="1"/>
                    <a:pt x="0" y="1984"/>
                    <a:pt x="0" y="2344"/>
                  </a:cubicBezTo>
                  <a:cubicBezTo>
                    <a:pt x="8" y="2511"/>
                    <a:pt x="206" y="2556"/>
                    <a:pt x="415" y="2556"/>
                  </a:cubicBezTo>
                  <a:cubicBezTo>
                    <a:pt x="654" y="2556"/>
                    <a:pt x="908" y="2498"/>
                    <a:pt x="908" y="2498"/>
                  </a:cubicBezTo>
                  <a:cubicBezTo>
                    <a:pt x="908" y="2498"/>
                    <a:pt x="1833" y="220"/>
                    <a:pt x="1216" y="14"/>
                  </a:cubicBezTo>
                  <a:cubicBezTo>
                    <a:pt x="1187" y="5"/>
                    <a:pt x="1159" y="1"/>
                    <a:pt x="1130"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7" name="Google Shape;2337;p31"/>
            <p:cNvSpPr/>
            <p:nvPr/>
          </p:nvSpPr>
          <p:spPr>
            <a:xfrm>
              <a:off x="5075675" y="4026125"/>
              <a:ext cx="202975" cy="435975"/>
            </a:xfrm>
            <a:custGeom>
              <a:avLst/>
              <a:gdLst/>
              <a:ahLst/>
              <a:cxnLst/>
              <a:rect l="l" t="t" r="r" b="b"/>
              <a:pathLst>
                <a:path w="8119" h="17439" extrusionOk="0">
                  <a:moveTo>
                    <a:pt x="5099" y="2091"/>
                  </a:moveTo>
                  <a:cubicBezTo>
                    <a:pt x="5199" y="2091"/>
                    <a:pt x="5338" y="2144"/>
                    <a:pt x="5532" y="2281"/>
                  </a:cubicBezTo>
                  <a:lnTo>
                    <a:pt x="6646" y="5724"/>
                  </a:lnTo>
                  <a:cubicBezTo>
                    <a:pt x="6646" y="5724"/>
                    <a:pt x="6473" y="6079"/>
                    <a:pt x="6220" y="6079"/>
                  </a:cubicBezTo>
                  <a:cubicBezTo>
                    <a:pt x="6126" y="6079"/>
                    <a:pt x="6021" y="6030"/>
                    <a:pt x="5909" y="5895"/>
                  </a:cubicBezTo>
                  <a:lnTo>
                    <a:pt x="5926" y="5895"/>
                  </a:lnTo>
                  <a:cubicBezTo>
                    <a:pt x="5858" y="5809"/>
                    <a:pt x="4865" y="2641"/>
                    <a:pt x="4865" y="2641"/>
                  </a:cubicBezTo>
                  <a:cubicBezTo>
                    <a:pt x="4865" y="2641"/>
                    <a:pt x="4775" y="2091"/>
                    <a:pt x="5099" y="2091"/>
                  </a:cubicBezTo>
                  <a:close/>
                  <a:moveTo>
                    <a:pt x="2382" y="3008"/>
                  </a:moveTo>
                  <a:cubicBezTo>
                    <a:pt x="2482" y="3008"/>
                    <a:pt x="2620" y="3059"/>
                    <a:pt x="2809" y="3189"/>
                  </a:cubicBezTo>
                  <a:lnTo>
                    <a:pt x="3923" y="6649"/>
                  </a:lnTo>
                  <a:cubicBezTo>
                    <a:pt x="3923" y="6649"/>
                    <a:pt x="3752" y="6990"/>
                    <a:pt x="3509" y="6990"/>
                  </a:cubicBezTo>
                  <a:cubicBezTo>
                    <a:pt x="3416" y="6990"/>
                    <a:pt x="3312" y="6940"/>
                    <a:pt x="3203" y="6803"/>
                  </a:cubicBezTo>
                  <a:cubicBezTo>
                    <a:pt x="3135" y="6734"/>
                    <a:pt x="2141" y="3566"/>
                    <a:pt x="2141" y="3566"/>
                  </a:cubicBezTo>
                  <a:cubicBezTo>
                    <a:pt x="2141" y="3566"/>
                    <a:pt x="2050" y="3008"/>
                    <a:pt x="2382" y="3008"/>
                  </a:cubicBezTo>
                  <a:close/>
                  <a:moveTo>
                    <a:pt x="3704" y="1903"/>
                  </a:moveTo>
                  <a:cubicBezTo>
                    <a:pt x="3805" y="1903"/>
                    <a:pt x="3947" y="1955"/>
                    <a:pt x="4145" y="2093"/>
                  </a:cubicBezTo>
                  <a:lnTo>
                    <a:pt x="5430" y="6717"/>
                  </a:lnTo>
                  <a:cubicBezTo>
                    <a:pt x="5430" y="6717"/>
                    <a:pt x="5248" y="7072"/>
                    <a:pt x="4990" y="7072"/>
                  </a:cubicBezTo>
                  <a:cubicBezTo>
                    <a:pt x="4894" y="7072"/>
                    <a:pt x="4788" y="7023"/>
                    <a:pt x="4676" y="6889"/>
                  </a:cubicBezTo>
                  <a:lnTo>
                    <a:pt x="4693" y="6889"/>
                  </a:lnTo>
                  <a:cubicBezTo>
                    <a:pt x="4642" y="6820"/>
                    <a:pt x="3477" y="2453"/>
                    <a:pt x="3477" y="2453"/>
                  </a:cubicBezTo>
                  <a:cubicBezTo>
                    <a:pt x="3477" y="2453"/>
                    <a:pt x="3377" y="1903"/>
                    <a:pt x="3704" y="1903"/>
                  </a:cubicBezTo>
                  <a:close/>
                  <a:moveTo>
                    <a:pt x="6243" y="1"/>
                  </a:moveTo>
                  <a:cubicBezTo>
                    <a:pt x="5101" y="1"/>
                    <a:pt x="917" y="1367"/>
                    <a:pt x="497" y="1562"/>
                  </a:cubicBezTo>
                  <a:cubicBezTo>
                    <a:pt x="0" y="1802"/>
                    <a:pt x="1730" y="6375"/>
                    <a:pt x="2124" y="6923"/>
                  </a:cubicBezTo>
                  <a:cubicBezTo>
                    <a:pt x="2518" y="7454"/>
                    <a:pt x="4539" y="8704"/>
                    <a:pt x="4539" y="8704"/>
                  </a:cubicBezTo>
                  <a:lnTo>
                    <a:pt x="6868" y="17439"/>
                  </a:lnTo>
                  <a:lnTo>
                    <a:pt x="8119" y="17096"/>
                  </a:lnTo>
                  <a:lnTo>
                    <a:pt x="5738" y="8173"/>
                  </a:lnTo>
                  <a:cubicBezTo>
                    <a:pt x="5738" y="8173"/>
                    <a:pt x="7297" y="5929"/>
                    <a:pt x="7468" y="5244"/>
                  </a:cubicBezTo>
                  <a:cubicBezTo>
                    <a:pt x="7622" y="4559"/>
                    <a:pt x="6714" y="586"/>
                    <a:pt x="6526" y="89"/>
                  </a:cubicBezTo>
                  <a:cubicBezTo>
                    <a:pt x="6505" y="28"/>
                    <a:pt x="6404" y="1"/>
                    <a:pt x="6243"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338" name="Google Shape;2338;p31"/>
            <p:cNvSpPr/>
            <p:nvPr/>
          </p:nvSpPr>
          <p:spPr>
            <a:xfrm>
              <a:off x="5233250" y="4442825"/>
              <a:ext cx="147750" cy="327325"/>
            </a:xfrm>
            <a:custGeom>
              <a:avLst/>
              <a:gdLst/>
              <a:ahLst/>
              <a:cxnLst/>
              <a:rect l="l" t="t" r="r" b="b"/>
              <a:pathLst>
                <a:path w="5910" h="13093" extrusionOk="0">
                  <a:moveTo>
                    <a:pt x="4368" y="10576"/>
                  </a:moveTo>
                  <a:cubicBezTo>
                    <a:pt x="5103" y="10576"/>
                    <a:pt x="5382" y="11607"/>
                    <a:pt x="4487" y="11835"/>
                  </a:cubicBezTo>
                  <a:cubicBezTo>
                    <a:pt x="4407" y="11857"/>
                    <a:pt x="4333" y="11867"/>
                    <a:pt x="4264" y="11867"/>
                  </a:cubicBezTo>
                  <a:cubicBezTo>
                    <a:pt x="3529" y="11867"/>
                    <a:pt x="3480" y="10710"/>
                    <a:pt x="4248" y="10585"/>
                  </a:cubicBezTo>
                  <a:cubicBezTo>
                    <a:pt x="4289" y="10579"/>
                    <a:pt x="4329" y="10576"/>
                    <a:pt x="4368" y="10576"/>
                  </a:cubicBezTo>
                  <a:close/>
                  <a:moveTo>
                    <a:pt x="2141" y="0"/>
                  </a:moveTo>
                  <a:lnTo>
                    <a:pt x="0" y="514"/>
                  </a:lnTo>
                  <a:cubicBezTo>
                    <a:pt x="0" y="514"/>
                    <a:pt x="2621" y="10585"/>
                    <a:pt x="3426" y="12246"/>
                  </a:cubicBezTo>
                  <a:cubicBezTo>
                    <a:pt x="3720" y="12865"/>
                    <a:pt x="4108" y="13093"/>
                    <a:pt x="4479" y="13093"/>
                  </a:cubicBezTo>
                  <a:cubicBezTo>
                    <a:pt x="4929" y="13093"/>
                    <a:pt x="5352" y="12758"/>
                    <a:pt x="5549" y="12383"/>
                  </a:cubicBezTo>
                  <a:cubicBezTo>
                    <a:pt x="5909" y="11698"/>
                    <a:pt x="2141" y="0"/>
                    <a:pt x="214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39" name="Google Shape;2339;p31"/>
            <p:cNvSpPr/>
            <p:nvPr/>
          </p:nvSpPr>
          <p:spPr>
            <a:xfrm>
              <a:off x="5276500" y="4544625"/>
              <a:ext cx="86100" cy="119675"/>
            </a:xfrm>
            <a:custGeom>
              <a:avLst/>
              <a:gdLst/>
              <a:ahLst/>
              <a:cxnLst/>
              <a:rect l="l" t="t" r="r" b="b"/>
              <a:pathLst>
                <a:path w="3444" h="4787" extrusionOk="0">
                  <a:moveTo>
                    <a:pt x="1848" y="0"/>
                  </a:moveTo>
                  <a:cubicBezTo>
                    <a:pt x="1731" y="0"/>
                    <a:pt x="1606" y="29"/>
                    <a:pt x="1473" y="90"/>
                  </a:cubicBezTo>
                  <a:cubicBezTo>
                    <a:pt x="1473" y="90"/>
                    <a:pt x="0" y="1272"/>
                    <a:pt x="17" y="1700"/>
                  </a:cubicBezTo>
                  <a:cubicBezTo>
                    <a:pt x="17" y="2086"/>
                    <a:pt x="467" y="2112"/>
                    <a:pt x="587" y="2112"/>
                  </a:cubicBezTo>
                  <a:cubicBezTo>
                    <a:pt x="606" y="2112"/>
                    <a:pt x="617" y="2111"/>
                    <a:pt x="617" y="2111"/>
                  </a:cubicBezTo>
                  <a:lnTo>
                    <a:pt x="617" y="2111"/>
                  </a:lnTo>
                  <a:cubicBezTo>
                    <a:pt x="617" y="2111"/>
                    <a:pt x="257" y="2573"/>
                    <a:pt x="548" y="2899"/>
                  </a:cubicBezTo>
                  <a:cubicBezTo>
                    <a:pt x="676" y="3039"/>
                    <a:pt x="861" y="3113"/>
                    <a:pt x="1053" y="3113"/>
                  </a:cubicBezTo>
                  <a:cubicBezTo>
                    <a:pt x="1119" y="3113"/>
                    <a:pt x="1185" y="3105"/>
                    <a:pt x="1250" y="3087"/>
                  </a:cubicBezTo>
                  <a:cubicBezTo>
                    <a:pt x="1250" y="3087"/>
                    <a:pt x="1250" y="3858"/>
                    <a:pt x="1507" y="4029"/>
                  </a:cubicBezTo>
                  <a:cubicBezTo>
                    <a:pt x="1610" y="4091"/>
                    <a:pt x="1731" y="4122"/>
                    <a:pt x="1852" y="4122"/>
                  </a:cubicBezTo>
                  <a:cubicBezTo>
                    <a:pt x="1933" y="4122"/>
                    <a:pt x="2014" y="4108"/>
                    <a:pt x="2090" y="4081"/>
                  </a:cubicBezTo>
                  <a:lnTo>
                    <a:pt x="2090" y="4081"/>
                  </a:lnTo>
                  <a:cubicBezTo>
                    <a:pt x="2089" y="4081"/>
                    <a:pt x="1730" y="4440"/>
                    <a:pt x="2055" y="4697"/>
                  </a:cubicBezTo>
                  <a:cubicBezTo>
                    <a:pt x="2127" y="4757"/>
                    <a:pt x="2216" y="4786"/>
                    <a:pt x="2314" y="4786"/>
                  </a:cubicBezTo>
                  <a:cubicBezTo>
                    <a:pt x="2664" y="4786"/>
                    <a:pt x="3124" y="4422"/>
                    <a:pt x="3271" y="3807"/>
                  </a:cubicBezTo>
                  <a:cubicBezTo>
                    <a:pt x="3443" y="3088"/>
                    <a:pt x="3073" y="0"/>
                    <a:pt x="1848"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grpSp>
      <p:sp>
        <p:nvSpPr>
          <p:cNvPr id="2340" name="Google Shape;2340;p31"/>
          <p:cNvSpPr/>
          <p:nvPr/>
        </p:nvSpPr>
        <p:spPr>
          <a:xfrm>
            <a:off x="5363449" y="2056913"/>
            <a:ext cx="28444" cy="5508"/>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1" name="Google Shape;2341;p31"/>
          <p:cNvSpPr/>
          <p:nvPr/>
        </p:nvSpPr>
        <p:spPr>
          <a:xfrm>
            <a:off x="5393712" y="2062367"/>
            <a:ext cx="32989" cy="4651"/>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2" name="Google Shape;2342;p31"/>
          <p:cNvSpPr/>
          <p:nvPr/>
        </p:nvSpPr>
        <p:spPr>
          <a:xfrm>
            <a:off x="5428466" y="2066965"/>
            <a:ext cx="31225" cy="278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3" name="Google Shape;2343;p31"/>
          <p:cNvSpPr/>
          <p:nvPr/>
        </p:nvSpPr>
        <p:spPr>
          <a:xfrm>
            <a:off x="5330514" y="2048625"/>
            <a:ext cx="27536" cy="7379"/>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4" name="Google Shape;2344;p31"/>
          <p:cNvSpPr/>
          <p:nvPr/>
        </p:nvSpPr>
        <p:spPr>
          <a:xfrm>
            <a:off x="5542940" y="2068784"/>
            <a:ext cx="33952" cy="1871"/>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5" name="Google Shape;2345;p31"/>
          <p:cNvSpPr/>
          <p:nvPr/>
        </p:nvSpPr>
        <p:spPr>
          <a:xfrm>
            <a:off x="5465090" y="2069691"/>
            <a:ext cx="73357" cy="963"/>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501932" y="221032"/>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E53D7A7-34F7-536D-E70F-9D2061BF049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456200" y="2025109"/>
            <a:ext cx="9477931" cy="4832891"/>
          </a:xfrm>
          <a:prstGeom prst="rect">
            <a:avLst/>
          </a:prstGeom>
          <a:ln>
            <a:noFill/>
          </a:ln>
          <a:effectLst>
            <a:softEdge rad="112500"/>
          </a:effectLst>
        </p:spPr>
      </p:pic>
      <p:sp>
        <p:nvSpPr>
          <p:cNvPr id="9" name="TextBox 8">
            <a:extLst>
              <a:ext uri="{FF2B5EF4-FFF2-40B4-BE49-F238E27FC236}">
                <a16:creationId xmlns:a16="http://schemas.microsoft.com/office/drawing/2014/main" id="{9E7898FC-CD92-D17D-CFC1-0A567C524C40}"/>
              </a:ext>
            </a:extLst>
          </p:cNvPr>
          <p:cNvSpPr txBox="1"/>
          <p:nvPr/>
        </p:nvSpPr>
        <p:spPr>
          <a:xfrm>
            <a:off x="1227707" y="1117168"/>
            <a:ext cx="6344529" cy="1815882"/>
          </a:xfrm>
          <a:prstGeom prst="rect">
            <a:avLst/>
          </a:prstGeom>
          <a:solidFill>
            <a:srgbClr val="FFFAE2"/>
          </a:solidFill>
          <a:effectLst>
            <a:softEdge rad="127000"/>
          </a:effectLst>
        </p:spPr>
        <p:txBody>
          <a:bodyPr wrap="square" rtlCol="0">
            <a:spAutoFit/>
          </a:bodyPr>
          <a:lstStyle/>
          <a:p>
            <a:pPr algn="just"/>
            <a:r>
              <a:rPr lang="en-US" sz="2800"/>
              <a:t>Quan sát tranh và thực hiện yêu cầu.</a:t>
            </a:r>
          </a:p>
          <a:p>
            <a:pPr algn="just"/>
            <a:r>
              <a:rPr lang="en-US" sz="2800"/>
              <a:t>a. Kể tên các dụng cụ nhà bếp.</a:t>
            </a:r>
          </a:p>
          <a:p>
            <a:pPr algn="just"/>
            <a:r>
              <a:rPr lang="en-US" sz="2800"/>
              <a:t>b. Cho biết tên các loại thực phẩm.</a:t>
            </a:r>
          </a:p>
          <a:p>
            <a:pPr algn="just"/>
            <a:r>
              <a:rPr lang="en-US" sz="2800"/>
              <a:t>c. Đoán xem hai mẹ con đang làm gì?</a:t>
            </a:r>
          </a:p>
        </p:txBody>
      </p:sp>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3467</Words>
  <Application>Microsoft Office PowerPoint</Application>
  <PresentationFormat>Custom</PresentationFormat>
  <Paragraphs>310</Paragraphs>
  <Slides>45</Slides>
  <Notes>36</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Nunito</vt:lpstr>
      <vt:lpstr>Bubblegum Sans</vt:lpstr>
      <vt:lpstr>Montserrat</vt:lpstr>
      <vt:lpstr>Fredoka One</vt:lpstr>
      <vt:lpstr>Arial-Rounded</vt:lpstr>
      <vt:lpstr>Arial</vt:lpstr>
      <vt:lpstr>Arial Rounded MT Bold</vt:lpstr>
      <vt:lpstr>Maven Pro</vt:lpstr>
      <vt:lpstr>HP001 4 hàng</vt:lpstr>
      <vt:lpstr>Times New Roman</vt:lpstr>
      <vt:lpstr>HP001 5 hàng</vt:lpstr>
      <vt:lpstr>Livvic</vt:lpstr>
      <vt:lpstr>Cooking Center for Kids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Bài 6: TẬP NẤU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chữ hoa B (cỡ chữ nhỏ)</vt:lpstr>
      <vt:lpstr>PowerPoint Presentation</vt:lpstr>
      <vt:lpstr>Quan sát chữ hoa C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teaching 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PC</dc:creator>
  <cp:lastModifiedBy>Linh Phan Thi  (FE FSC DN)</cp:lastModifiedBy>
  <cp:revision>25</cp:revision>
  <dcterms:modified xsi:type="dcterms:W3CDTF">2022-09-02T05:09:43Z</dcterms:modified>
</cp:coreProperties>
</file>