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1"/>
  </p:notesMasterIdLst>
  <p:sldIdLst>
    <p:sldId id="467" r:id="rId2"/>
    <p:sldId id="339" r:id="rId3"/>
    <p:sldId id="256" r:id="rId4"/>
    <p:sldId id="338" r:id="rId5"/>
    <p:sldId id="475" r:id="rId6"/>
    <p:sldId id="335" r:id="rId7"/>
    <p:sldId id="468" r:id="rId8"/>
    <p:sldId id="361" r:id="rId9"/>
    <p:sldId id="331" r:id="rId10"/>
    <p:sldId id="473" r:id="rId11"/>
    <p:sldId id="371" r:id="rId12"/>
    <p:sldId id="474" r:id="rId13"/>
    <p:sldId id="470" r:id="rId14"/>
    <p:sldId id="375" r:id="rId15"/>
    <p:sldId id="471" r:id="rId16"/>
    <p:sldId id="472" r:id="rId17"/>
    <p:sldId id="330" r:id="rId18"/>
    <p:sldId id="353" r:id="rId19"/>
    <p:sldId id="336" r:id="rId20"/>
  </p:sldIdLst>
  <p:sldSz cx="12161838" cy="6858000"/>
  <p:notesSz cx="6858000" cy="9144000"/>
  <p:embeddedFontLst>
    <p:embeddedFont>
      <p:font typeface="HP001 4 hàng" panose="020B0603050302020204" pitchFamily="34" charset="0"/>
      <p:regular r:id="rId22"/>
      <p:bold r:id="rId23"/>
    </p:embeddedFont>
    <p:embeddedFont>
      <p:font typeface="Itim" panose="020B0604020202020204" charset="-34"/>
      <p:regular r:id="rId24"/>
    </p:embeddedFont>
    <p:embeddedFont>
      <p:font typeface="SVN-Billo" panose="00000400000000000000" pitchFamily="2" charset="0"/>
      <p:regular r:id="rId25"/>
    </p:embeddedFont>
    <p:embeddedFont>
      <p:font typeface="Varela Round" panose="00000500000000000000" pitchFamily="2" charset="-79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8C0D9"/>
    <a:srgbClr val="DE0000"/>
    <a:srgbClr val="FF9933"/>
    <a:srgbClr val="C5EBEC"/>
    <a:srgbClr val="F5DD9B"/>
    <a:srgbClr val="F3BE89"/>
    <a:srgbClr val="EDC69D"/>
    <a:srgbClr val="B7D8AD"/>
    <a:srgbClr val="C33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5" autoAdjust="0"/>
    <p:restoredTop sz="89319" autoAdjust="0"/>
  </p:normalViewPr>
  <p:slideViewPr>
    <p:cSldViewPr snapToGrid="0">
      <p:cViewPr varScale="1">
        <p:scale>
          <a:sx n="65" d="100"/>
          <a:sy n="65" d="100"/>
        </p:scale>
        <p:origin x="1032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27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8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  <a:p>
            <a:r>
              <a:rPr lang="en-US"/>
              <a:t>Tự HS trình bày vào vở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95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92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64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4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5.jp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191F07C-0EA0-5E06-5EC3-6E6652A9BD2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4951988-68B3-CD65-50D5-D04DCE8A709C}"/>
              </a:ext>
            </a:extLst>
          </p:cNvPr>
          <p:cNvSpPr txBox="1"/>
          <p:nvPr/>
        </p:nvSpPr>
        <p:spPr>
          <a:xfrm>
            <a:off x="1838953" y="1814316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95BC5-6032-87CE-20A8-84FFBF4AFFF5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19" y="5160222"/>
            <a:ext cx="1192079" cy="16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33" y="5522887"/>
            <a:ext cx="1740374" cy="12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9827846" y="4647474"/>
            <a:ext cx="581267" cy="3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82" y="5277387"/>
            <a:ext cx="778403" cy="6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9227092" y="3985206"/>
            <a:ext cx="328375" cy="9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8505089" y="5826946"/>
            <a:ext cx="1213012" cy="121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566" y="6506766"/>
            <a:ext cx="371298" cy="2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812">
            <a:off x="10379013" y="5594272"/>
            <a:ext cx="324259" cy="1013309"/>
          </a:xfrm>
          <a:prstGeom prst="rect">
            <a:avLst/>
          </a:prstGeom>
        </p:spPr>
      </p:pic>
      <p:pic>
        <p:nvPicPr>
          <p:cNvPr id="4" name="Picture 2" descr="Bút chì đen HB/SK-PCHB003 (12 cây/hộp) - BITEXSHOP">
            <a:extLst>
              <a:ext uri="{FF2B5EF4-FFF2-40B4-BE49-F238E27FC236}">
                <a16:creationId xmlns:a16="http://schemas.microsoft.com/office/drawing/2014/main" id="{B5527E42-D960-5B86-81B5-C07851C8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14720" y="5985120"/>
            <a:ext cx="1079121" cy="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ộ thực hành Toán lớp 2 dùng cho học sinh">
            <a:extLst>
              <a:ext uri="{FF2B5EF4-FFF2-40B4-BE49-F238E27FC236}">
                <a16:creationId xmlns:a16="http://schemas.microsoft.com/office/drawing/2014/main" id="{6F57EBD7-B58D-9C35-0641-18EE0A79C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53" y="5741104"/>
            <a:ext cx="1379196" cy="10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2699BD-38DA-198D-7593-66B8E3B4F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0553" y="2583585"/>
            <a:ext cx="998001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4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914400"/>
            <a:chOff x="842010" y="518160"/>
            <a:chExt cx="11909622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Số?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AB41CE-D4B0-36DF-B3DE-79571C3D800F}"/>
              </a:ext>
            </a:extLst>
          </p:cNvPr>
          <p:cNvSpPr/>
          <p:nvPr/>
        </p:nvSpPr>
        <p:spPr>
          <a:xfrm>
            <a:off x="7029172" y="5304789"/>
            <a:ext cx="4616246" cy="516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15 + 5 = 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4B50CD-C031-0A67-0276-788FF5EFF2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952" t="25608" r="34394" b="50000"/>
          <a:stretch/>
        </p:blipFill>
        <p:spPr>
          <a:xfrm>
            <a:off x="356461" y="1161573"/>
            <a:ext cx="11743660" cy="40613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673372-2AE6-0309-1B3F-42F12C9FF59A}"/>
              </a:ext>
            </a:extLst>
          </p:cNvPr>
          <p:cNvSpPr/>
          <p:nvPr/>
        </p:nvSpPr>
        <p:spPr>
          <a:xfrm>
            <a:off x="9910552" y="4297302"/>
            <a:ext cx="630159" cy="63015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F5580-03F7-1481-C8D2-C3BF3A873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101" y="1837131"/>
            <a:ext cx="4821190" cy="352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427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5027866"/>
            <a:chOff x="842010" y="518160"/>
            <a:chExt cx="11909622" cy="50278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570369"/>
              <a:ext cx="11089818" cy="497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/>
                <a:t>Chọn câu trả lời đúng.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a) Đồng hồ bên đổ chuông lúc: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A. 3 giờ 30 phút		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B. 6 giờ 30 phút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C. 6 giờ 15 phút		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D. 3 giờ 6 phút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25B336C-E9D3-AFAE-59F3-0FE219D20136}"/>
              </a:ext>
            </a:extLst>
          </p:cNvPr>
          <p:cNvSpPr/>
          <p:nvPr/>
        </p:nvSpPr>
        <p:spPr>
          <a:xfrm>
            <a:off x="939324" y="3729406"/>
            <a:ext cx="520997" cy="5209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E9FD3-7802-6F4E-86F2-C5FCC12E1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6583" y="2138516"/>
            <a:ext cx="4084906" cy="3722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06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5858863"/>
            <a:chOff x="842010" y="518160"/>
            <a:chExt cx="11909622" cy="585886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570369"/>
              <a:ext cx="11089818" cy="5806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/>
                <a:t>Chọn câu trả lời đúng.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b) Nếu ngày 4 tháng 10 là thứ Ba thì ngày 10 tháng 10 là: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		A. Chủ nhật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		B. Thứ Hai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		C. Thứ Ba	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/>
                <a:t>		D. Thứ Tư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25B336C-E9D3-AFAE-59F3-0FE219D20136}"/>
              </a:ext>
            </a:extLst>
          </p:cNvPr>
          <p:cNvSpPr/>
          <p:nvPr/>
        </p:nvSpPr>
        <p:spPr>
          <a:xfrm>
            <a:off x="2705638" y="3682653"/>
            <a:ext cx="657494" cy="6568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5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0"/>
            <a:ext cx="11831358" cy="1778814"/>
            <a:chOff x="842010" y="518160"/>
            <a:chExt cx="11831358" cy="17788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27314"/>
              <a:ext cx="1101155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Mỗi tuần gia đình cô Hoa ăn hết 5 kg gạo. Cô Hoa mua về 20 kg gạo. Hỏi gia đình cô Hoa ăn trong mấy tuần thì hết số gạo đó?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628ACF-5372-096E-37BE-0AFDC40970FE}"/>
              </a:ext>
            </a:extLst>
          </p:cNvPr>
          <p:cNvSpPr txBox="1"/>
          <p:nvPr/>
        </p:nvSpPr>
        <p:spPr>
          <a:xfrm>
            <a:off x="2698305" y="4658626"/>
            <a:ext cx="9315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Gia đình cô Hoa ăn 20 kg gạo trong số tuần là: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D37235-729A-8963-1E71-6D735F86DB0E}"/>
              </a:ext>
            </a:extLst>
          </p:cNvPr>
          <p:cNvSpPr txBox="1"/>
          <p:nvPr/>
        </p:nvSpPr>
        <p:spPr>
          <a:xfrm>
            <a:off x="5261197" y="5430333"/>
            <a:ext cx="9315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20 : 5 = 4 (tuần)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A72C04-1638-380F-CAB3-5D1F6A09403C}"/>
              </a:ext>
            </a:extLst>
          </p:cNvPr>
          <p:cNvSpPr txBox="1"/>
          <p:nvPr/>
        </p:nvSpPr>
        <p:spPr>
          <a:xfrm>
            <a:off x="5966565" y="6202040"/>
            <a:ext cx="40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Đáp số:  4 tuần.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8CEAE-1D9C-23C5-8232-A96AE05C0C63}"/>
              </a:ext>
            </a:extLst>
          </p:cNvPr>
          <p:cNvSpPr txBox="1"/>
          <p:nvPr/>
        </p:nvSpPr>
        <p:spPr>
          <a:xfrm>
            <a:off x="5966565" y="3958438"/>
            <a:ext cx="4034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Bài giải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97E3B-C602-D079-72C0-69410F14CCF0}"/>
              </a:ext>
            </a:extLst>
          </p:cNvPr>
          <p:cNvSpPr txBox="1"/>
          <p:nvPr/>
        </p:nvSpPr>
        <p:spPr>
          <a:xfrm>
            <a:off x="920197" y="2009224"/>
            <a:ext cx="439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Tóm tắt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7F6F7-1784-A12F-B248-34B4B4C8A49C}"/>
              </a:ext>
            </a:extLst>
          </p:cNvPr>
          <p:cNvSpPr txBox="1"/>
          <p:nvPr/>
        </p:nvSpPr>
        <p:spPr>
          <a:xfrm>
            <a:off x="920197" y="2705564"/>
            <a:ext cx="439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5 kg gạo	: 1 tuần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C5430-0F6D-593E-CF67-0FF7AF029BAC}"/>
              </a:ext>
            </a:extLst>
          </p:cNvPr>
          <p:cNvSpPr txBox="1"/>
          <p:nvPr/>
        </p:nvSpPr>
        <p:spPr>
          <a:xfrm>
            <a:off x="920197" y="3483923"/>
            <a:ext cx="6568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20 kg gạo	: … tuần?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221590-5BBB-CFA8-BD55-3D6D1F61821A}"/>
              </a:ext>
            </a:extLst>
          </p:cNvPr>
          <p:cNvCxnSpPr>
            <a:cxnSpLocks/>
          </p:cNvCxnSpPr>
          <p:nvPr/>
        </p:nvCxnSpPr>
        <p:spPr>
          <a:xfrm>
            <a:off x="1033920" y="759548"/>
            <a:ext cx="76162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2D9E96-67EE-056A-AD88-192558BECAF4}"/>
              </a:ext>
            </a:extLst>
          </p:cNvPr>
          <p:cNvCxnSpPr>
            <a:cxnSpLocks/>
          </p:cNvCxnSpPr>
          <p:nvPr/>
        </p:nvCxnSpPr>
        <p:spPr>
          <a:xfrm>
            <a:off x="8960598" y="759548"/>
            <a:ext cx="29363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8F60FD-109D-82A5-6451-2BF49A24B2EB}"/>
              </a:ext>
            </a:extLst>
          </p:cNvPr>
          <p:cNvCxnSpPr>
            <a:cxnSpLocks/>
          </p:cNvCxnSpPr>
          <p:nvPr/>
        </p:nvCxnSpPr>
        <p:spPr>
          <a:xfrm flipV="1">
            <a:off x="1033920" y="1758614"/>
            <a:ext cx="1368317" cy="285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F70AD1-1F65-C12E-4D4C-A7F4E49BFE69}"/>
              </a:ext>
            </a:extLst>
          </p:cNvPr>
          <p:cNvCxnSpPr>
            <a:cxnSpLocks/>
          </p:cNvCxnSpPr>
          <p:nvPr/>
        </p:nvCxnSpPr>
        <p:spPr>
          <a:xfrm>
            <a:off x="3102782" y="1230348"/>
            <a:ext cx="8794202" cy="37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9CFF0E-75A3-07CF-DA76-744973370192}"/>
              </a:ext>
            </a:extLst>
          </p:cNvPr>
          <p:cNvCxnSpPr>
            <a:cxnSpLocks/>
          </p:cNvCxnSpPr>
          <p:nvPr/>
        </p:nvCxnSpPr>
        <p:spPr>
          <a:xfrm>
            <a:off x="920197" y="1245977"/>
            <a:ext cx="1962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41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6" grpId="0"/>
      <p:bldP spid="18" grpId="0"/>
      <p:bldP spid="2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6890" y="2343350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2334326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C1115-B1C9-CE8C-4822-4969731CC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061" y="1208584"/>
            <a:ext cx="9980017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78113-33ED-1B84-5553-E5E615C05363}"/>
              </a:ext>
            </a:extLst>
          </p:cNvPr>
          <p:cNvSpPr txBox="1"/>
          <p:nvPr/>
        </p:nvSpPr>
        <p:spPr>
          <a:xfrm>
            <a:off x="10488914" y="1419009"/>
            <a:ext cx="1936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(tiết 2)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4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0FEE82-7C06-8C3E-0E4C-BF671C659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448" y="1692150"/>
            <a:ext cx="11109322" cy="48121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770448" y="184561"/>
            <a:ext cx="11163247" cy="1438514"/>
            <a:chOff x="842010" y="518160"/>
            <a:chExt cx="11163247" cy="14385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0343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Tìm hai đồng hồ chỉ cùng giờ vào buổi chiều hoặc buổi tối.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E64B4A-45B7-54EF-7585-F1F2FAEE0275}"/>
              </a:ext>
            </a:extLst>
          </p:cNvPr>
          <p:cNvCxnSpPr>
            <a:cxnSpLocks/>
          </p:cNvCxnSpPr>
          <p:nvPr/>
        </p:nvCxnSpPr>
        <p:spPr>
          <a:xfrm>
            <a:off x="2495227" y="3719593"/>
            <a:ext cx="2784696" cy="14462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1328B8-44A3-F032-2977-CF858ABFE655}"/>
              </a:ext>
            </a:extLst>
          </p:cNvPr>
          <p:cNvCxnSpPr>
            <a:cxnSpLocks/>
          </p:cNvCxnSpPr>
          <p:nvPr/>
        </p:nvCxnSpPr>
        <p:spPr>
          <a:xfrm>
            <a:off x="5114441" y="3719593"/>
            <a:ext cx="5445404" cy="14102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13A5EC-1029-C3C3-BA49-B406AA851CE1}"/>
              </a:ext>
            </a:extLst>
          </p:cNvPr>
          <p:cNvCxnSpPr>
            <a:cxnSpLocks/>
          </p:cNvCxnSpPr>
          <p:nvPr/>
        </p:nvCxnSpPr>
        <p:spPr>
          <a:xfrm flipH="1">
            <a:off x="2875935" y="3653725"/>
            <a:ext cx="4439265" cy="16999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F58431-5DF1-6D8A-9786-8AFF0EEAC80E}"/>
              </a:ext>
            </a:extLst>
          </p:cNvPr>
          <p:cNvCxnSpPr>
            <a:cxnSpLocks/>
          </p:cNvCxnSpPr>
          <p:nvPr/>
        </p:nvCxnSpPr>
        <p:spPr>
          <a:xfrm flipH="1">
            <a:off x="8126361" y="3719593"/>
            <a:ext cx="1932039" cy="16340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7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600973" y="215561"/>
            <a:ext cx="11909622" cy="4556503"/>
            <a:chOff x="842010" y="347682"/>
            <a:chExt cx="11909622" cy="45565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347682"/>
              <a:ext cx="914400" cy="914400"/>
              <a:chOff x="651510" y="2252682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344122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252682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5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585867"/>
              <a:ext cx="1108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Đố bạn!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3CB1639-AA74-504F-0FCD-7F8AE159A2A6}"/>
                </a:ext>
              </a:extLst>
            </p:cNvPr>
            <p:cNvSpPr txBox="1"/>
            <p:nvPr/>
          </p:nvSpPr>
          <p:spPr>
            <a:xfrm>
              <a:off x="842010" y="1487865"/>
              <a:ext cx="444992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Có một can 3 </a:t>
              </a:r>
              <a:r>
                <a:rPr lang="en-US" sz="3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/>
                <a:t> và một can 5 </a:t>
              </a:r>
              <a:r>
                <a:rPr lang="en-US" sz="3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/>
                <a:t>. Chỉ dùng hai cái can đó, làm thế nào lấy được 1 </a:t>
              </a:r>
              <a:r>
                <a:rPr lang="en-US" sz="36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/>
                <a:t> nước từ bề nước?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7F2F990-B892-B9AC-58E2-B205DA39A1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112" t="48130" r="25579" b="23092"/>
          <a:stretch/>
        </p:blipFill>
        <p:spPr>
          <a:xfrm>
            <a:off x="5973227" y="1518528"/>
            <a:ext cx="6188611" cy="341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40E386-1366-E997-6070-19ECE718E0CF}"/>
              </a:ext>
            </a:extLst>
          </p:cNvPr>
          <p:cNvSpPr txBox="1"/>
          <p:nvPr/>
        </p:nvSpPr>
        <p:spPr>
          <a:xfrm>
            <a:off x="600973" y="5021094"/>
            <a:ext cx="11318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Trả lời: Rót đầy can 3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/>
              <a:t> rồi đổ vào can 5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/>
              <a:t>. Tiếp tục rót đầy can 3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/>
              <a:t> rồi đổ vào can 5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/>
              <a:t>. Khi can 5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/>
              <a:t> đầy nước thì còn lại 1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/>
              <a:t> nước trong can 3 </a:t>
            </a: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/>
              <a:t> (3 + 3 – 5 = 1).</a:t>
            </a:r>
          </a:p>
        </p:txBody>
      </p:sp>
    </p:spTree>
    <p:extLst>
      <p:ext uri="{BB962C8B-B14F-4D97-AF65-F5344CB8AC3E}">
        <p14:creationId xmlns:p14="http://schemas.microsoft.com/office/powerpoint/2010/main" val="48262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3997" y="884903"/>
            <a:ext cx="13429831" cy="25440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103412" y="3429000"/>
            <a:ext cx="6111664" cy="32446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3C884B-5DA1-ED3E-A2F8-7B8C34EEE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644" y="2111967"/>
            <a:ext cx="10784590" cy="2330000"/>
          </a:xfrm>
        </p:spPr>
        <p:txBody>
          <a:bodyPr/>
          <a:lstStyle/>
          <a:p>
            <a:r>
              <a:rPr lang="en-US" sz="6000">
                <a:latin typeface="+mj-lt"/>
              </a:rPr>
              <a:t>Tìm các đồ vật xung quanh em có dạng hình khối đã học.</a:t>
            </a:r>
          </a:p>
        </p:txBody>
      </p:sp>
    </p:spTree>
    <p:extLst>
      <p:ext uri="{BB962C8B-B14F-4D97-AF65-F5344CB8AC3E}">
        <p14:creationId xmlns:p14="http://schemas.microsoft.com/office/powerpoint/2010/main" val="3511930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151688" cy="763588"/>
          </a:xfrm>
        </p:spPr>
        <p:txBody>
          <a:bodyPr/>
          <a:lstStyle/>
          <a:p>
            <a:r>
              <a:rPr lang="en-US"/>
              <a:t>Chúc mừng các em đã khởi động xuất sắc!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19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45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6" y="4743987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702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561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00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50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18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0"/>
            <a:ext cx="10367963" cy="2330450"/>
          </a:xfrm>
        </p:spPr>
        <p:txBody>
          <a:bodyPr/>
          <a:lstStyle/>
          <a:p>
            <a:r>
              <a:rPr lang="en-US" sz="4800" b="1">
                <a:solidFill>
                  <a:srgbClr val="FF0000"/>
                </a:solidFill>
                <a:latin typeface="+mj-lt"/>
              </a:rPr>
              <a:t>CHỦ ĐỀ 1:</a:t>
            </a:r>
          </a:p>
          <a:p>
            <a:r>
              <a:rPr lang="en-US" sz="4800" b="1">
                <a:solidFill>
                  <a:srgbClr val="FF0000"/>
                </a:solidFill>
                <a:latin typeface="+mj-lt"/>
              </a:rPr>
              <a:t>ÔN TẬP VÀ BỔ SUNG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7: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ÔN TẬP HÌNH HỌC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VÀ ĐO LƯỜNG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74110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435428" y="-181904"/>
            <a:ext cx="2162629" cy="2825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4504"/>
            <a:ext cx="12004064" cy="2274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91675" y="5300663"/>
            <a:ext cx="2570163" cy="763587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40B3F-C874-E5B8-BD9E-FDD5BD6BF9EF}"/>
              </a:ext>
            </a:extLst>
          </p:cNvPr>
          <p:cNvSpPr txBox="1"/>
          <p:nvPr/>
        </p:nvSpPr>
        <p:spPr>
          <a:xfrm>
            <a:off x="289794" y="3670881"/>
            <a:ext cx="1108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Ôn tập đo lường</a:t>
            </a:r>
          </a:p>
        </p:txBody>
      </p:sp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82EE81-45EC-96AF-5077-FF88FD3E2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176" y="658184"/>
            <a:ext cx="8933333" cy="32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909622" cy="1407736"/>
            <a:chOff x="842010" y="518160"/>
            <a:chExt cx="11909622" cy="14077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4" y="756345"/>
              <a:ext cx="1108981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/>
                <a:t>Số?</a:t>
              </a:r>
            </a:p>
            <a:p>
              <a:pPr algn="just"/>
              <a:r>
                <a:rPr lang="en-US" sz="3500"/>
                <a:t>a)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E21E0C-0770-5734-1975-D060E57BC4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498" t="67875" r="26269" b="23578"/>
          <a:stretch/>
        </p:blipFill>
        <p:spPr>
          <a:xfrm>
            <a:off x="511620" y="3790333"/>
            <a:ext cx="11384349" cy="120936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61A697-7869-765B-2F85-B1AE0484DD25}"/>
              </a:ext>
            </a:extLst>
          </p:cNvPr>
          <p:cNvSpPr/>
          <p:nvPr/>
        </p:nvSpPr>
        <p:spPr>
          <a:xfrm>
            <a:off x="4218038" y="3790334"/>
            <a:ext cx="516193" cy="51619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673372-2AE6-0309-1B3F-42F12C9FF59A}"/>
              </a:ext>
            </a:extLst>
          </p:cNvPr>
          <p:cNvSpPr/>
          <p:nvPr/>
        </p:nvSpPr>
        <p:spPr>
          <a:xfrm>
            <a:off x="10579509" y="3790333"/>
            <a:ext cx="516193" cy="51619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AB41CE-D4B0-36DF-B3DE-79571C3D800F}"/>
              </a:ext>
            </a:extLst>
          </p:cNvPr>
          <p:cNvSpPr/>
          <p:nvPr/>
        </p:nvSpPr>
        <p:spPr>
          <a:xfrm>
            <a:off x="1867987" y="4999702"/>
            <a:ext cx="4616246" cy="5161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(7 – 3 = 4)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173CD36-C810-CBFB-9759-882455986129}"/>
              </a:ext>
            </a:extLst>
          </p:cNvPr>
          <p:cNvSpPr/>
          <p:nvPr/>
        </p:nvSpPr>
        <p:spPr>
          <a:xfrm>
            <a:off x="6303626" y="4395018"/>
            <a:ext cx="516193" cy="51619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uiExpand="1" build="allAtOnce"/>
      <p:bldP spid="17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1774</Words>
  <Application>Microsoft Office PowerPoint</Application>
  <PresentationFormat>Custom</PresentationFormat>
  <Paragraphs>162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Itim</vt:lpstr>
      <vt:lpstr>SVN-Billo</vt:lpstr>
      <vt:lpstr>HP001 4 hàng</vt:lpstr>
      <vt:lpstr>Times New Roman</vt:lpstr>
      <vt:lpstr>Varela Round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Chúc mừng các em đã khởi động xuất sắc!</vt:lpstr>
      <vt:lpstr>PowerPoint Presentation</vt:lpstr>
      <vt:lpstr>Trang 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Linh Phan Thi  (FE FSC DN)</cp:lastModifiedBy>
  <cp:revision>185</cp:revision>
  <dcterms:modified xsi:type="dcterms:W3CDTF">2022-08-09T20:56:13Z</dcterms:modified>
</cp:coreProperties>
</file>