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 varScale="1">
        <p:scale>
          <a:sx n="84" d="100"/>
          <a:sy n="84" d="100"/>
        </p:scale>
        <p:origin x="170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5EB16-15CF-4775-AD3C-70C7017E4AB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CAD4B-B160-44B8-9F36-13B55F4E4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D3E9AE-1625-41FB-8E31-A7A8AB3D6983}" type="slidenum">
              <a:rPr lang="en-US" altLang="en-US" sz="1200" i="0">
                <a:latin typeface=".VnAristote" pitchFamily="34" charset="0"/>
              </a:rPr>
              <a:pPr algn="r" eaLnBrk="1" hangingPunct="1"/>
              <a:t>3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0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chemeClr val="bg1"/>
                </a:solidFill>
                <a:latin typeface="VNI-Times" pitchFamily="2" charset="0"/>
              </a:rPr>
              <a:t>   </a:t>
            </a:r>
            <a:endParaRPr lang="en-US" alt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5658" y="1102541"/>
            <a:ext cx="670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altLang="en-US" sz="3200" b="1" i="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altLang="en-US" sz="3200" b="1" i="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sz="32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298538" y="1731191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altLang="en-US" sz="36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altLang="en-US" sz="36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 hoa Ă, Â</a:t>
            </a:r>
            <a:endParaRPr lang="en-US" altLang="en-US" sz="36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853858" y="431028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7176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" y="1066800"/>
            <a:ext cx="8029575" cy="313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4414684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Âu Lạc là tên của nước ta dưới thời của vua An Dương Vương. Kinh đô của nước Âu Lạc đặt tại  Cổ Loa, nay thuộc huyện Đông Anh – Hà Nội .</a:t>
            </a:r>
            <a:endParaRPr lang="en-US" sz="32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767820" cy="2405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276600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Từ Âu Lạc gồm mấy chữ 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197319"/>
            <a:ext cx="570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Độ cao của các chữ con như thế nào ?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02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Từ con chữ “ Â ” sang con chữ “ u ” , từ con chữ “ L ” sang con chữ “ a” được viết như thế nào ?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1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1"/>
            <a:ext cx="84582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200400"/>
            <a:ext cx="8077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Phải biết ơn những người đã giúp mình, những người đã làm ra những thứ cho mình hưởng.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77380"/>
            <a:ext cx="5161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Những chữ nào được viết hoa 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29" y="5025339"/>
            <a:ext cx="568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Những con chữ nào viết 2 ly rưỡi 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729" y="5638800"/>
            <a:ext cx="777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Khoảng các giữa các chữ được viết như thế nào 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 hành viết vở :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70702"/>
            <a:ext cx="5562600" cy="49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482"/>
            <a:ext cx="1041241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762000"/>
            <a:ext cx="80010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7700" b="1" dirty="0" smtClean="0">
                <a:solidFill>
                  <a:srgbClr val="66FF33"/>
                </a:solidFill>
                <a:latin typeface="Arial"/>
              </a:rPr>
              <a:t>Chúc các con chăm ngoan, học giỏi</a:t>
            </a:r>
            <a:endParaRPr lang="en-US" sz="7700" b="1" dirty="0">
              <a:solidFill>
                <a:srgbClr val="66FF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7239000" cy="5486399"/>
          </a:xfrm>
        </p:spPr>
      </p:pic>
    </p:spTree>
    <p:extLst>
      <p:ext uri="{BB962C8B-B14F-4D97-AF65-F5344CB8AC3E}">
        <p14:creationId xmlns:p14="http://schemas.microsoft.com/office/powerpoint/2010/main" val="15400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62200" y="304800"/>
            <a:ext cx="417036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257675" y="3527425"/>
            <a:ext cx="46767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- Nét 2: Từ điểm dừng bút ở nét 1,</a:t>
            </a:r>
          </a:p>
          <a:p>
            <a:pPr eaLnBrk="1" hangingPunct="1"/>
            <a:r>
              <a:rPr lang="en-US" altLang="en-US" sz="2400">
                <a:latin typeface="Times New Roman" pitchFamily="18" charset="0"/>
              </a:rPr>
              <a:t>chuyển hướng bút viết nét móc ngược phải, dừng bút ở giữa đường kẻ 1 và 2.</a:t>
            </a: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4132263" y="1752600"/>
            <a:ext cx="50117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- Nét 1: Đặt bút ở đường kẻ ngang 2, </a:t>
            </a:r>
          </a:p>
          <a:p>
            <a:pPr eaLnBrk="1" hangingPunct="1"/>
            <a:r>
              <a:rPr lang="en-US" altLang="en-US" sz="2400">
                <a:latin typeface="Times New Roman" pitchFamily="18" charset="0"/>
              </a:rPr>
              <a:t>viết nét móc ngược trái từ dưới lên, </a:t>
            </a:r>
          </a:p>
          <a:p>
            <a:pPr eaLnBrk="1" hangingPunct="1"/>
            <a:r>
              <a:rPr lang="en-US" altLang="en-US" sz="2400">
                <a:latin typeface="Times New Roman" pitchFamily="18" charset="0"/>
              </a:rPr>
              <a:t>nghiêng về bên phải và lượn ở phía trên, dừng bút ở giữa đường kẻ 3 và 4.</a:t>
            </a:r>
            <a:endParaRPr lang="en-US" altLang="en-US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4287838" y="5119688"/>
            <a:ext cx="4543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- Nét 3: Lia bút lên khoảng giữa thân chữ, viết nét lượn ngang từ trái qua phải.</a:t>
            </a:r>
          </a:p>
        </p:txBody>
      </p:sp>
      <p:sp>
        <p:nvSpPr>
          <p:cNvPr id="17414" name="Rectangle 61"/>
          <p:cNvSpPr>
            <a:spLocks noChangeArrowheads="1"/>
          </p:cNvSpPr>
          <p:nvPr/>
        </p:nvSpPr>
        <p:spPr bwMode="auto">
          <a:xfrm>
            <a:off x="1676400" y="111283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i="0">
                <a:latin typeface=".VnAristote" pitchFamily="34" charset="0"/>
              </a:rPr>
              <a:t> </a:t>
            </a:r>
          </a:p>
        </p:txBody>
      </p:sp>
      <p:grpSp>
        <p:nvGrpSpPr>
          <p:cNvPr id="17415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7420" name="Picture 3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3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3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6" name="Picture 4" descr="Ng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4707" r="83893" b="89458"/>
          <a:stretch>
            <a:fillRect/>
          </a:stretch>
        </p:blipFill>
        <p:spPr bwMode="auto">
          <a:xfrm>
            <a:off x="533400" y="2514600"/>
            <a:ext cx="3276600" cy="2932113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1233488" y="3733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i="0">
              <a:latin typeface=".VnAristote" pitchFamily="34" charset="0"/>
            </a:endParaRPr>
          </a:p>
        </p:txBody>
      </p:sp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2147888" y="2882900"/>
            <a:ext cx="671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i="0">
              <a:latin typeface=".VnAristote" pitchFamily="34" charset="0"/>
            </a:endParaRP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1570038" y="366395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77 0.00578 -0.00868 0 -0.01562 0.00347 C -0.02066 0.01018 -0.01944 0.01272 -0.02204 0.02082 C -0.02256 0.02267 -0.02395 0.02405 -0.02465 0.0259 C -0.02534 0.02752 -0.02552 0.02937 -0.02604 0.03122 C -0.02708 0.04094 -0.02864 0.0562 -0.02083 0.06221 C -0.01805 0.0643 -0.01475 0.06453 -0.0118 0.06568 C -0.00243 0.07516 0.00521 0.07239 0.01684 0.071 C 0.02448 0.0673 0.03056 0.06314 0.03629 0.05528 C 0.03855 0.04672 0.03994 0.04279 0.0441 0.03469 C 0.04497 0.03284 0.04671 0.02937 0.04671 0.02937 C 0.04931 0.01342 0.05035 0 0.05452 -0.01549 C 0.05591 -0.03561 0.05591 -0.02914 0.05973 -0.04324 C 0.06007 -0.04949 0.06025 -0.05596 0.06094 -0.06221 C 0.06181 -0.07007 0.06494 -0.07724 0.06615 -0.08487 C 0.06771 -0.09528 0.06684 -0.10545 0.07535 -0.10892 C 0.08421 -0.11702 0.08004 -0.11447 0.08698 -0.11771 C 0.09254 -0.12303 0.09011 -0.1228 0.09341 -0.1228 " pathEditMode="relative" ptsTypes="fffffffffffffffffA">
                                      <p:cBhvr>
                                        <p:cTn id="16" dur="5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2 0.01388 0.00382 0.04533 0.00261 0.05874 C 0.00226 0.06244 0 0.06915 0 0.06915 C 0.00035 0.09852 0.00052 0.12812 0.00122 0.15749 C 0.00191 0.18918 0.00018 0.19565 0.02344 0.19889 C 0.03629 0.19727 0.03976 0.19704 0.0467 0.1834 C 0.04722 0.18039 0.04722 0.17738 0.04809 0.17461 C 0.0507 0.16536 0.05452 0.16952 0.05452 0.15749 " pathEditMode="relative" ptsTypes="fffffffA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29 -0.00301 0.01111 -0.00393 0.01944 -0.00509 C 0.03906 -0.0118 0.03072 -0.01087 0.04687 -0.00694 C 0.05781 -0.00763 0.07673 -0.00255 0.07673 -0.0155 " pathEditMode="relative" ptsTypes="fffA">
                                      <p:cBhvr>
                                        <p:cTn id="54" dur="2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55" grpId="0"/>
      <p:bldP spid="5179" grpId="0"/>
      <p:bldP spid="5188" grpId="0"/>
      <p:bldP spid="5188" grpId="1"/>
      <p:bldP spid="5188" grpId="2"/>
      <p:bldP spid="2" grpId="0"/>
      <p:bldP spid="2" grpId="1"/>
      <p:bldP spid="2" grpId="2"/>
      <p:bldP spid="5182" grpId="0"/>
      <p:bldP spid="5182" grpId="1"/>
      <p:bldP spid="518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sát nhận xét chữ hoa Ă</a:t>
            </a:r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84012"/>
            <a:ext cx="851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Chữ hoa Ă được tạo bởi mấy nét? Đó là những nét nào 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810001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936" y="2438400"/>
            <a:ext cx="4257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Gồm 4 nét 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Nét 1,2,3 : giống nét 1,2,3 của chữ A 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Nét 4 : Nét cong dưới     ( nhỏ) trên đỉnh đầu chữ A.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079184"/>
            <a:ext cx="412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Chữ hoa Ă cao mấy ly 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 viết chữ hoa Ă :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467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537587"/>
            <a:ext cx="811093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Nét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1,2,3 : giống nét 1,2,3 của chữ 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Nét 4 : Nét cong dưới     ( nhỏ) trên đỉnh đầu chữ A.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sát nhận xét chữ hoa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Â .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2004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1" y="2544909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Gồm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nét 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Nét 1,2,3 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Giống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nét 1,2,3 của chữ 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Nét 4,5 : Nét thẳng xiên ngắn, nối nhau , tạo nét gãy ở phía trên 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071" y="1371599"/>
            <a:ext cx="8515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Chữ hoa Ă được tạo bởi mấy nét? Đó là những nét nào ?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653452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Chữ hoa Â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cao mấy ly ?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 viết chữ hoa Â :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1343025"/>
            <a:ext cx="6948488" cy="2466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Nét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1,2,3 : Giống nét 1,2,3 của chữ 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Nét 4,5 : Nét thẳng xiên ngắn, nối nhau , tạo nét gãy ở phía trên 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sát nhận xét chữ hoa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 :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4396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Chữ hoa L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được tạo bởi mấy nét? Đó là những nét nào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8126"/>
            <a:ext cx="3218030" cy="2708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3129" y="2354997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Gồm 1 nét kết hợp bởi 3 nét cơ bản : Cong dưới, lượn dọc và lượn ngang nối liền nhau, tạo vòng xoắn to ở đầu chữ và vòng xoắn nhỏ ở chân chữ.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284113"/>
            <a:ext cx="5638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Chữ hoa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cao mấy ly ?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 viết chữ hoa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" y="2091630"/>
            <a:ext cx="34290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19050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Đặt bút ở đường kẻ ngang 3 và 4, viết nét cong dưới lượn trở lên đường kẻ ngang 3 và 4, chuyển hướng bút viết nét lượn dọc, rồi chuyển hướng bút viết nét lượn ngang, tạo vòng soắn nhỏ ở chân chữ, dừng bút ở giữa dòng kẻ ngang 1 và 2 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594</Words>
  <Application>Microsoft Office PowerPoint</Application>
  <PresentationFormat>On-screen Show (4:3)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.VnAristote</vt:lpstr>
      <vt:lpstr>Arial</vt:lpstr>
      <vt:lpstr>Calibri</vt:lpstr>
      <vt:lpstr>Times New Roman</vt:lpstr>
      <vt:lpstr>VNI-Times</vt:lpstr>
      <vt:lpstr>Wingdings</vt:lpstr>
      <vt:lpstr>Wingdings 2</vt:lpstr>
      <vt:lpstr>Office Theme</vt:lpstr>
      <vt:lpstr>PowerPoint Presentation</vt:lpstr>
      <vt:lpstr>Bài viết có chữ hoa nào ? </vt:lpstr>
      <vt:lpstr>PowerPoint Presentation</vt:lpstr>
      <vt:lpstr>Quan sát nhận xét chữ hoa Ă</vt:lpstr>
      <vt:lpstr>Cách viết chữ hoa Ă :</vt:lpstr>
      <vt:lpstr>Quan sát nhận xét chữ hoa Â .</vt:lpstr>
      <vt:lpstr>Cách viết chữ hoa Â :</vt:lpstr>
      <vt:lpstr>Quan sát nhận xét chữ hoa L :</vt:lpstr>
      <vt:lpstr>Cách viết chữ hoa L :</vt:lpstr>
      <vt:lpstr>PowerPoint Presentation</vt:lpstr>
      <vt:lpstr>PowerPoint Presentation</vt:lpstr>
      <vt:lpstr>PowerPoint Presentation</vt:lpstr>
      <vt:lpstr>Thực hành viết vở 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14 tháng 09 năm 2021</dc:title>
  <dc:creator>Dell Latitude</dc:creator>
  <cp:lastModifiedBy>ADMIN</cp:lastModifiedBy>
  <cp:revision>18</cp:revision>
  <dcterms:created xsi:type="dcterms:W3CDTF">2006-08-16T00:00:00Z</dcterms:created>
  <dcterms:modified xsi:type="dcterms:W3CDTF">2021-09-30T09:58:58Z</dcterms:modified>
</cp:coreProperties>
</file>